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293" r:id="rId2"/>
    <p:sldId id="259" r:id="rId3"/>
    <p:sldId id="296" r:id="rId4"/>
    <p:sldId id="323" r:id="rId5"/>
    <p:sldId id="321" r:id="rId6"/>
    <p:sldId id="324" r:id="rId7"/>
    <p:sldId id="302" r:id="rId8"/>
    <p:sldId id="304" r:id="rId9"/>
    <p:sldId id="305" r:id="rId10"/>
    <p:sldId id="312" r:id="rId11"/>
    <p:sldId id="313" r:id="rId12"/>
    <p:sldId id="318" r:id="rId13"/>
    <p:sldId id="319" r:id="rId14"/>
    <p:sldId id="320" r:id="rId15"/>
    <p:sldId id="307" r:id="rId16"/>
    <p:sldId id="308" r:id="rId17"/>
    <p:sldId id="297" r:id="rId18"/>
  </p:sldIdLst>
  <p:sldSz cx="9144000" cy="6858000" type="screen4x3"/>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BIZ UDP明朝 Medium" panose="02020500000000000000" pitchFamily="18" charset="-128"/>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834430-BF92-4A52-927C-0AF796608304}" v="6" dt="2023-02-04T02:45:31.953"/>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4767" autoAdjust="0"/>
  </p:normalViewPr>
  <p:slideViewPr>
    <p:cSldViewPr>
      <p:cViewPr varScale="1">
        <p:scale>
          <a:sx n="105" d="100"/>
          <a:sy n="105" d="100"/>
        </p:scale>
        <p:origin x="2118"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A4834430-BF92-4A52-927C-0AF796608304}"/>
    <pc:docChg chg="undo custSel modSld">
      <pc:chgData name="尾嵜 成真" userId="dd95f81a979e9056" providerId="LiveId" clId="{A4834430-BF92-4A52-927C-0AF796608304}" dt="2023-02-05T11:38:37.816" v="87" actId="20577"/>
      <pc:docMkLst>
        <pc:docMk/>
      </pc:docMkLst>
      <pc:sldChg chg="delSp mod">
        <pc:chgData name="尾嵜 成真" userId="dd95f81a979e9056" providerId="LiveId" clId="{A4834430-BF92-4A52-927C-0AF796608304}" dt="2023-02-04T02:37:22.826" v="0" actId="478"/>
        <pc:sldMkLst>
          <pc:docMk/>
          <pc:sldMk cId="0" sldId="293"/>
        </pc:sldMkLst>
        <pc:spChg chg="del">
          <ac:chgData name="尾嵜 成真" userId="dd95f81a979e9056" providerId="LiveId" clId="{A4834430-BF92-4A52-927C-0AF796608304}" dt="2023-02-04T02:37:22.826" v="0" actId="478"/>
          <ac:spMkLst>
            <pc:docMk/>
            <pc:sldMk cId="0" sldId="293"/>
            <ac:spMk id="2" creationId="{F41B6877-0305-852A-8855-020CC6376951}"/>
          </ac:spMkLst>
        </pc:spChg>
      </pc:sldChg>
      <pc:sldChg chg="addSp delSp modSp mod">
        <pc:chgData name="尾嵜 成真" userId="dd95f81a979e9056" providerId="LiveId" clId="{A4834430-BF92-4A52-927C-0AF796608304}" dt="2023-02-05T11:22:42.122" v="70" actId="1076"/>
        <pc:sldMkLst>
          <pc:docMk/>
          <pc:sldMk cId="0" sldId="296"/>
        </pc:sldMkLst>
        <pc:spChg chg="add del mod">
          <ac:chgData name="尾嵜 成真" userId="dd95f81a979e9056" providerId="LiveId" clId="{A4834430-BF92-4A52-927C-0AF796608304}" dt="2023-02-04T02:39:23.828" v="14" actId="21"/>
          <ac:spMkLst>
            <pc:docMk/>
            <pc:sldMk cId="0" sldId="296"/>
            <ac:spMk id="3" creationId="{97B3C87F-3C41-6A49-A81D-DD67D4541BCA}"/>
          </ac:spMkLst>
        </pc:spChg>
        <pc:spChg chg="add del mod">
          <ac:chgData name="尾嵜 成真" userId="dd95f81a979e9056" providerId="LiveId" clId="{A4834430-BF92-4A52-927C-0AF796608304}" dt="2023-02-05T11:21:44.472" v="69" actId="947"/>
          <ac:spMkLst>
            <pc:docMk/>
            <pc:sldMk cId="0" sldId="296"/>
            <ac:spMk id="4" creationId="{F4F57D5B-5258-C942-9420-57293D3774D4}"/>
          </ac:spMkLst>
        </pc:spChg>
        <pc:spChg chg="add del mod">
          <ac:chgData name="尾嵜 成真" userId="dd95f81a979e9056" providerId="LiveId" clId="{A4834430-BF92-4A52-927C-0AF796608304}" dt="2023-02-04T02:39:02.092" v="9"/>
          <ac:spMkLst>
            <pc:docMk/>
            <pc:sldMk cId="0" sldId="296"/>
            <ac:spMk id="8" creationId="{472AF4B3-1C04-0295-0620-8CD2735DA644}"/>
          </ac:spMkLst>
        </pc:spChg>
        <pc:spChg chg="add del mod">
          <ac:chgData name="尾嵜 成真" userId="dd95f81a979e9056" providerId="LiveId" clId="{A4834430-BF92-4A52-927C-0AF796608304}" dt="2023-02-04T02:39:23.110" v="12"/>
          <ac:spMkLst>
            <pc:docMk/>
            <pc:sldMk cId="0" sldId="296"/>
            <ac:spMk id="9" creationId="{F703710C-0CE3-C70E-7D29-2AC0BD94DD2C}"/>
          </ac:spMkLst>
        </pc:spChg>
        <pc:spChg chg="mod">
          <ac:chgData name="尾嵜 成真" userId="dd95f81a979e9056" providerId="LiveId" clId="{A4834430-BF92-4A52-927C-0AF796608304}" dt="2023-02-05T11:22:42.122" v="70" actId="1076"/>
          <ac:spMkLst>
            <pc:docMk/>
            <pc:sldMk cId="0" sldId="296"/>
            <ac:spMk id="14" creationId="{624F3213-F169-EF8A-1EA0-D61D97224CE5}"/>
          </ac:spMkLst>
        </pc:spChg>
      </pc:sldChg>
      <pc:sldChg chg="modSp mod">
        <pc:chgData name="尾嵜 成真" userId="dd95f81a979e9056" providerId="LiveId" clId="{A4834430-BF92-4A52-927C-0AF796608304}" dt="2023-02-05T11:27:38.207" v="83" actId="1076"/>
        <pc:sldMkLst>
          <pc:docMk/>
          <pc:sldMk cId="1868244200" sldId="302"/>
        </pc:sldMkLst>
        <pc:spChg chg="mod">
          <ac:chgData name="尾嵜 成真" userId="dd95f81a979e9056" providerId="LiveId" clId="{A4834430-BF92-4A52-927C-0AF796608304}" dt="2023-02-05T11:27:38.207" v="83" actId="1076"/>
          <ac:spMkLst>
            <pc:docMk/>
            <pc:sldMk cId="1868244200" sldId="302"/>
            <ac:spMk id="20" creationId="{65576B8D-9A16-C31B-FDC6-6C17472803D2}"/>
          </ac:spMkLst>
        </pc:spChg>
        <pc:picChg chg="mod">
          <ac:chgData name="尾嵜 成真" userId="dd95f81a979e9056" providerId="LiveId" clId="{A4834430-BF92-4A52-927C-0AF796608304}" dt="2023-02-05T11:27:38.207" v="83" actId="1076"/>
          <ac:picMkLst>
            <pc:docMk/>
            <pc:sldMk cId="1868244200" sldId="302"/>
            <ac:picMk id="3" creationId="{665BDD73-D2A6-1386-5198-B9269AF8545A}"/>
          </ac:picMkLst>
        </pc:picChg>
        <pc:picChg chg="mod">
          <ac:chgData name="尾嵜 成真" userId="dd95f81a979e9056" providerId="LiveId" clId="{A4834430-BF92-4A52-927C-0AF796608304}" dt="2023-02-05T11:27:38.207" v="83" actId="1076"/>
          <ac:picMkLst>
            <pc:docMk/>
            <pc:sldMk cId="1868244200" sldId="302"/>
            <ac:picMk id="4" creationId="{50C1165C-1F8A-318F-55D1-2AD0A5E942DF}"/>
          </ac:picMkLst>
        </pc:picChg>
      </pc:sldChg>
      <pc:sldChg chg="modSp mod">
        <pc:chgData name="尾嵜 成真" userId="dd95f81a979e9056" providerId="LiveId" clId="{A4834430-BF92-4A52-927C-0AF796608304}" dt="2023-02-05T11:28:30.264" v="84" actId="947"/>
        <pc:sldMkLst>
          <pc:docMk/>
          <pc:sldMk cId="3743220860" sldId="304"/>
        </pc:sldMkLst>
        <pc:spChg chg="mod">
          <ac:chgData name="尾嵜 成真" userId="dd95f81a979e9056" providerId="LiveId" clId="{A4834430-BF92-4A52-927C-0AF796608304}" dt="2023-02-05T11:28:30.264" v="84" actId="947"/>
          <ac:spMkLst>
            <pc:docMk/>
            <pc:sldMk cId="3743220860" sldId="304"/>
            <ac:spMk id="10" creationId="{4C8D8093-D708-E46A-39FD-79BFCCF8875B}"/>
          </ac:spMkLst>
        </pc:spChg>
      </pc:sldChg>
      <pc:sldChg chg="modSp mod">
        <pc:chgData name="尾嵜 成真" userId="dd95f81a979e9056" providerId="LiveId" clId="{A4834430-BF92-4A52-927C-0AF796608304}" dt="2023-02-05T11:38:37.816" v="87" actId="20577"/>
        <pc:sldMkLst>
          <pc:docMk/>
          <pc:sldMk cId="506829871" sldId="308"/>
        </pc:sldMkLst>
        <pc:spChg chg="mod">
          <ac:chgData name="尾嵜 成真" userId="dd95f81a979e9056" providerId="LiveId" clId="{A4834430-BF92-4A52-927C-0AF796608304}" dt="2023-02-05T11:38:37.816" v="87" actId="20577"/>
          <ac:spMkLst>
            <pc:docMk/>
            <pc:sldMk cId="506829871" sldId="308"/>
            <ac:spMk id="10" creationId="{4C8D8093-D708-E46A-39FD-79BFCCF8875B}"/>
          </ac:spMkLst>
        </pc:spChg>
      </pc:sldChg>
      <pc:sldChg chg="modSp mod">
        <pc:chgData name="尾嵜 成真" userId="dd95f81a979e9056" providerId="LiveId" clId="{A4834430-BF92-4A52-927C-0AF796608304}" dt="2023-02-05T11:34:42.758" v="85" actId="947"/>
        <pc:sldMkLst>
          <pc:docMk/>
          <pc:sldMk cId="3029827572" sldId="318"/>
        </pc:sldMkLst>
        <pc:graphicFrameChg chg="modGraphic">
          <ac:chgData name="尾嵜 成真" userId="dd95f81a979e9056" providerId="LiveId" clId="{A4834430-BF92-4A52-927C-0AF796608304}" dt="2023-02-05T11:34:42.758" v="85" actId="947"/>
          <ac:graphicFrameMkLst>
            <pc:docMk/>
            <pc:sldMk cId="3029827572" sldId="318"/>
            <ac:graphicFrameMk id="4" creationId="{36B64F84-0DA4-0FF5-2623-E0A2A250DE7B}"/>
          </ac:graphicFrameMkLst>
        </pc:graphicFrameChg>
      </pc:sldChg>
      <pc:sldChg chg="modSp mod">
        <pc:chgData name="尾嵜 成真" userId="dd95f81a979e9056" providerId="LiveId" clId="{A4834430-BF92-4A52-927C-0AF796608304}" dt="2023-02-05T11:23:17.178" v="78" actId="20577"/>
        <pc:sldMkLst>
          <pc:docMk/>
          <pc:sldMk cId="3321231195" sldId="321"/>
        </pc:sldMkLst>
        <pc:graphicFrameChg chg="modGraphic">
          <ac:chgData name="尾嵜 成真" userId="dd95f81a979e9056" providerId="LiveId" clId="{A4834430-BF92-4A52-927C-0AF796608304}" dt="2023-02-05T11:23:17.178" v="78" actId="20577"/>
          <ac:graphicFrameMkLst>
            <pc:docMk/>
            <pc:sldMk cId="3321231195" sldId="321"/>
            <ac:graphicFrameMk id="5" creationId="{8BE3D32B-A87E-4243-B12B-E52BC7D25B72}"/>
          </ac:graphicFrameMkLst>
        </pc:graphicFrameChg>
      </pc:sldChg>
      <pc:sldChg chg="modSp mod">
        <pc:chgData name="尾嵜 成真" userId="dd95f81a979e9056" providerId="LiveId" clId="{A4834430-BF92-4A52-927C-0AF796608304}" dt="2023-02-04T02:45:56.706" v="50" actId="20577"/>
        <pc:sldMkLst>
          <pc:docMk/>
          <pc:sldMk cId="2066859780" sldId="323"/>
        </pc:sldMkLst>
        <pc:graphicFrameChg chg="mod modGraphic">
          <ac:chgData name="尾嵜 成真" userId="dd95f81a979e9056" providerId="LiveId" clId="{A4834430-BF92-4A52-927C-0AF796608304}" dt="2023-02-04T02:45:56.706" v="50" actId="20577"/>
          <ac:graphicFrameMkLst>
            <pc:docMk/>
            <pc:sldMk cId="2066859780" sldId="323"/>
            <ac:graphicFrameMk id="5" creationId="{8BE3D32B-A87E-4243-B12B-E52BC7D25B72}"/>
          </ac:graphicFrameMkLst>
        </pc:graphicFrameChg>
      </pc:sldChg>
      <pc:sldChg chg="modSp mod">
        <pc:chgData name="尾嵜 成真" userId="dd95f81a979e9056" providerId="LiveId" clId="{A4834430-BF92-4A52-927C-0AF796608304}" dt="2023-02-05T11:24:51.239" v="81" actId="947"/>
        <pc:sldMkLst>
          <pc:docMk/>
          <pc:sldMk cId="3940852573" sldId="324"/>
        </pc:sldMkLst>
        <pc:spChg chg="mod">
          <ac:chgData name="尾嵜 成真" userId="dd95f81a979e9056" providerId="LiveId" clId="{A4834430-BF92-4A52-927C-0AF796608304}" dt="2023-02-05T11:24:51.239" v="81" actId="947"/>
          <ac:spMkLst>
            <pc:docMk/>
            <pc:sldMk cId="3940852573" sldId="324"/>
            <ac:spMk id="10" creationId="{4C8D8093-D708-E46A-39FD-79BFCCF8875B}"/>
          </ac:spMkLst>
        </pc:sp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0:05.613" v="206" actId="6549"/>
      <pc:docMkLst>
        <pc:docMk/>
      </pc:docMkLst>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3321231195" sldId="321"/>
        </pc:sldMkLst>
        <pc:spChg chg="del">
          <ac:chgData name="尾嵜 成真" userId="dd95f81a979e9056" providerId="LiveId" clId="{4403B42C-96B3-4353-8966-81E9C558190C}" dt="2022-12-01T15:18:24.961" v="5" actId="478"/>
          <ac:spMkLst>
            <pc:docMk/>
            <pc:sldMk cId="3321231195" sldId="321"/>
            <ac:spMk id="2" creationId="{00000000-0000-0000-0000-000000000000}"/>
          </ac:spMkLst>
        </pc:spChg>
        <pc:spChg chg="add mod">
          <ac:chgData name="尾嵜 成真" userId="dd95f81a979e9056" providerId="LiveId" clId="{4403B42C-96B3-4353-8966-81E9C558190C}" dt="2022-12-03T12:43:03.736" v="98" actId="1076"/>
          <ac:spMkLst>
            <pc:docMk/>
            <pc:sldMk cId="3321231195" sldId="321"/>
            <ac:spMk id="2" creationId="{412A34F8-A762-8C40-8AE0-865FADE5AD4F}"/>
          </ac:spMkLst>
        </pc:spChg>
        <pc:spChg chg="add mod">
          <ac:chgData name="尾嵜 成真" userId="dd95f81a979e9056" providerId="LiveId" clId="{4403B42C-96B3-4353-8966-81E9C558190C}" dt="2022-12-03T12:43:59.198" v="104" actId="207"/>
          <ac:spMkLst>
            <pc:docMk/>
            <pc:sldMk cId="3321231195" sldId="321"/>
            <ac:spMk id="3" creationId="{381B9D8C-3094-7588-9DB6-C6CF9817092A}"/>
          </ac:spMkLst>
        </pc:spChg>
        <pc:spChg chg="add mod">
          <ac:chgData name="尾嵜 成真" userId="dd95f81a979e9056" providerId="LiveId" clId="{4403B42C-96B3-4353-8966-81E9C558190C}" dt="2022-12-01T15:19:26.339" v="19"/>
          <ac:spMkLst>
            <pc:docMk/>
            <pc:sldMk cId="3321231195" sldId="321"/>
            <ac:spMk id="4" creationId="{63DDA6E9-21C8-28CC-E458-A4A6DA45E02A}"/>
          </ac:spMkLst>
        </pc:spChg>
        <pc:spChg chg="add mod">
          <ac:chgData name="尾嵜 成真" userId="dd95f81a979e9056" providerId="LiveId" clId="{4403B42C-96B3-4353-8966-81E9C558190C}" dt="2022-12-01T15:19:05.657" v="13" actId="2711"/>
          <ac:spMkLst>
            <pc:docMk/>
            <pc:sldMk cId="3321231195" sldId="321"/>
            <ac:spMk id="5" creationId="{B6B1837C-F9A0-255A-E23D-0A20C6A1469A}"/>
          </ac:spMkLst>
        </pc:spChg>
        <pc:spChg chg="add mod">
          <ac:chgData name="尾嵜 成真" userId="dd95f81a979e9056" providerId="LiveId" clId="{4403B42C-96B3-4353-8966-81E9C558190C}" dt="2022-12-01T15:18:44.599" v="8" actId="21"/>
          <ac:spMkLst>
            <pc:docMk/>
            <pc:sldMk cId="3321231195" sldId="321"/>
            <ac:spMk id="6" creationId="{39F7E4F2-6629-1EAF-ABD7-14130CDD1EA2}"/>
          </ac:spMkLst>
        </pc:spChg>
        <pc:spChg chg="add del mod">
          <ac:chgData name="尾嵜 成真" userId="dd95f81a979e9056" providerId="LiveId" clId="{4403B42C-96B3-4353-8966-81E9C558190C}" dt="2022-12-01T15:19:37.483" v="23"/>
          <ac:spMkLst>
            <pc:docMk/>
            <pc:sldMk cId="3321231195" sldId="321"/>
            <ac:spMk id="7" creationId="{BAF5D147-8EE6-6B36-ABB6-63B9E8E77835}"/>
          </ac:spMkLst>
        </pc:spChg>
        <pc:spChg chg="add mod">
          <ac:chgData name="尾嵜 成真" userId="dd95f81a979e9056" providerId="LiveId" clId="{4403B42C-96B3-4353-8966-81E9C558190C}" dt="2022-12-03T12:43:34.955" v="100" actId="20577"/>
          <ac:spMkLst>
            <pc:docMk/>
            <pc:sldMk cId="3321231195" sldId="321"/>
            <ac:spMk id="8" creationId="{65BFE56F-1766-502D-656A-9245C5355BE8}"/>
          </ac:spMkLst>
        </pc:spChg>
        <pc:spChg chg="add del mod">
          <ac:chgData name="尾嵜 成真" userId="dd95f81a979e9056" providerId="LiveId" clId="{4403B42C-96B3-4353-8966-81E9C558190C}" dt="2022-12-01T15:19:58.486" v="29" actId="478"/>
          <ac:spMkLst>
            <pc:docMk/>
            <pc:sldMk cId="3321231195" sldId="321"/>
            <ac:spMk id="10" creationId="{BAC1570A-2BDD-8425-77FE-30C3248C6A57}"/>
          </ac:spMkLst>
        </pc:spChg>
        <pc:spChg chg="del mod">
          <ac:chgData name="尾嵜 成真" userId="dd95f81a979e9056" providerId="LiveId" clId="{4403B42C-96B3-4353-8966-81E9C558190C}" dt="2022-12-01T15:19:45.266" v="27" actId="478"/>
          <ac:spMkLst>
            <pc:docMk/>
            <pc:sldMk cId="3321231195" sldId="321"/>
            <ac:spMk id="37" creationId="{00000000-0000-0000-0000-000000000000}"/>
          </ac:spMkLst>
        </pc:sp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DC1CDB2B-B43E-4B70-939C-85E5E3A7BA4C}"/>
    <pc:docChg chg="undo redo custSel addSld delSld modSld sldOrd">
      <pc:chgData name="尾嵜 成真" userId="dd95f81a979e9056" providerId="LiveId" clId="{DC1CDB2B-B43E-4B70-939C-85E5E3A7BA4C}" dt="2022-12-04T11:51:19.983" v="5206" actId="20577"/>
      <pc:docMkLst>
        <pc:docMk/>
      </pc:docMkLst>
      <pc:sldChg chg="delSp modSp mod">
        <pc:chgData name="尾嵜 成真" userId="dd95f81a979e9056" providerId="LiveId" clId="{DC1CDB2B-B43E-4B70-939C-85E5E3A7BA4C}" dt="2022-12-04T09:09:44.744" v="4070" actId="1076"/>
        <pc:sldMkLst>
          <pc:docMk/>
          <pc:sldMk cId="0" sldId="259"/>
        </pc:sldMkLst>
        <pc:spChg chg="mod">
          <ac:chgData name="尾嵜 成真" userId="dd95f81a979e9056" providerId="LiveId" clId="{DC1CDB2B-B43E-4B70-939C-85E5E3A7BA4C}" dt="2022-12-04T09:09:44.744" v="4070" actId="1076"/>
          <ac:spMkLst>
            <pc:docMk/>
            <pc:sldMk cId="0" sldId="259"/>
            <ac:spMk id="7" creationId="{868586D0-495E-0042-21C8-6D9C53F32F5A}"/>
          </ac:spMkLst>
        </pc:spChg>
        <pc:spChg chg="mod">
          <ac:chgData name="尾嵜 成真" userId="dd95f81a979e9056" providerId="LiveId" clId="{DC1CDB2B-B43E-4B70-939C-85E5E3A7BA4C}" dt="2022-12-04T09:09:44.744" v="4070" actId="1076"/>
          <ac:spMkLst>
            <pc:docMk/>
            <pc:sldMk cId="0" sldId="259"/>
            <ac:spMk id="8" creationId="{1ACDCEDB-3A9A-B841-DD5E-AF772017E75B}"/>
          </ac:spMkLst>
        </pc:spChg>
        <pc:spChg chg="mod">
          <ac:chgData name="尾嵜 成真" userId="dd95f81a979e9056" providerId="LiveId" clId="{DC1CDB2B-B43E-4B70-939C-85E5E3A7BA4C}" dt="2022-12-04T09:09:44.744" v="4070" actId="1076"/>
          <ac:spMkLst>
            <pc:docMk/>
            <pc:sldMk cId="0" sldId="259"/>
            <ac:spMk id="10" creationId="{A69571F4-BBF9-1D5E-AB90-6345D5ACAD32}"/>
          </ac:spMkLst>
        </pc:spChg>
        <pc:spChg chg="del">
          <ac:chgData name="尾嵜 成真" userId="dd95f81a979e9056" providerId="LiveId" clId="{DC1CDB2B-B43E-4B70-939C-85E5E3A7BA4C}" dt="2022-12-04T09:09:36.311" v="4069" actId="478"/>
          <ac:spMkLst>
            <pc:docMk/>
            <pc:sldMk cId="0" sldId="259"/>
            <ac:spMk id="12" creationId="{447B83FD-7886-15F1-19BE-29E3263FE945}"/>
          </ac:spMkLst>
        </pc:spChg>
        <pc:spChg chg="del">
          <ac:chgData name="尾嵜 成真" userId="dd95f81a979e9056" providerId="LiveId" clId="{DC1CDB2B-B43E-4B70-939C-85E5E3A7BA4C}" dt="2022-12-04T09:09:36.311" v="4069" actId="478"/>
          <ac:spMkLst>
            <pc:docMk/>
            <pc:sldMk cId="0" sldId="259"/>
            <ac:spMk id="16" creationId="{6494AC06-B42F-33DA-6522-B8FB9C5EDEED}"/>
          </ac:spMkLst>
        </pc:spChg>
        <pc:grpChg chg="mod">
          <ac:chgData name="尾嵜 成真" userId="dd95f81a979e9056" providerId="LiveId" clId="{DC1CDB2B-B43E-4B70-939C-85E5E3A7BA4C}" dt="2022-12-04T09:09:44.744" v="4070" actId="1076"/>
          <ac:grpSpMkLst>
            <pc:docMk/>
            <pc:sldMk cId="0" sldId="259"/>
            <ac:grpSpMk id="2" creationId="{F3E18761-6F4D-4A56-A95B-FE9E51163FF2}"/>
          </ac:grpSpMkLst>
        </pc:grpChg>
        <pc:grpChg chg="mod">
          <ac:chgData name="尾嵜 成真" userId="dd95f81a979e9056" providerId="LiveId" clId="{DC1CDB2B-B43E-4B70-939C-85E5E3A7BA4C}" dt="2022-12-04T09:09:44.744" v="4070" actId="1076"/>
          <ac:grpSpMkLst>
            <pc:docMk/>
            <pc:sldMk cId="0" sldId="259"/>
            <ac:grpSpMk id="3" creationId="{28D86D72-E7AD-4CA2-BA44-25225DE74CDA}"/>
          </ac:grpSpMkLst>
        </pc:grpChg>
        <pc:grpChg chg="mod">
          <ac:chgData name="尾嵜 成真" userId="dd95f81a979e9056" providerId="LiveId" clId="{DC1CDB2B-B43E-4B70-939C-85E5E3A7BA4C}" dt="2022-12-04T09:09:44.744" v="4070" actId="1076"/>
          <ac:grpSpMkLst>
            <pc:docMk/>
            <pc:sldMk cId="0" sldId="259"/>
            <ac:grpSpMk id="4" creationId="{A55DAF8F-E612-4233-AEC5-F612CD50E7CD}"/>
          </ac:grpSpMkLst>
        </pc:grpChg>
        <pc:grpChg chg="mod">
          <ac:chgData name="尾嵜 成真" userId="dd95f81a979e9056" providerId="LiveId" clId="{DC1CDB2B-B43E-4B70-939C-85E5E3A7BA4C}" dt="2022-12-04T09:09:44.744" v="4070" actId="1076"/>
          <ac:grpSpMkLst>
            <pc:docMk/>
            <pc:sldMk cId="0" sldId="259"/>
            <ac:grpSpMk id="5" creationId="{9A03F420-9491-4177-BECB-F1640F380D4C}"/>
          </ac:grpSpMkLst>
        </pc:grpChg>
        <pc:grpChg chg="del">
          <ac:chgData name="尾嵜 成真" userId="dd95f81a979e9056" providerId="LiveId" clId="{DC1CDB2B-B43E-4B70-939C-85E5E3A7BA4C}" dt="2022-12-04T09:09:36.311" v="4069" actId="478"/>
          <ac:grpSpMkLst>
            <pc:docMk/>
            <pc:sldMk cId="0" sldId="259"/>
            <ac:grpSpMk id="6" creationId="{D1DBE470-BFFD-4DB0-B7FA-93F737876573}"/>
          </ac:grpSpMkLst>
        </pc:grpChg>
        <pc:grpChg chg="del">
          <ac:chgData name="尾嵜 成真" userId="dd95f81a979e9056" providerId="LiveId" clId="{DC1CDB2B-B43E-4B70-939C-85E5E3A7BA4C}" dt="2022-12-04T09:09:36.311" v="4069" actId="478"/>
          <ac:grpSpMkLst>
            <pc:docMk/>
            <pc:sldMk cId="0" sldId="259"/>
            <ac:grpSpMk id="17" creationId="{B0FD30C0-9718-FE51-0480-A8AA07EA80FC}"/>
          </ac:grpSpMkLst>
        </pc:grpChg>
      </pc:sldChg>
      <pc:sldChg chg="modSp mod">
        <pc:chgData name="尾嵜 成真" userId="dd95f81a979e9056" providerId="LiveId" clId="{DC1CDB2B-B43E-4B70-939C-85E5E3A7BA4C}" dt="2022-12-03T13:21:40.110" v="2" actId="113"/>
        <pc:sldMkLst>
          <pc:docMk/>
          <pc:sldMk cId="0" sldId="293"/>
        </pc:sldMkLst>
        <pc:spChg chg="mod">
          <ac:chgData name="尾嵜 成真" userId="dd95f81a979e9056" providerId="LiveId" clId="{DC1CDB2B-B43E-4B70-939C-85E5E3A7BA4C}" dt="2022-12-03T13:21:40.110" v="2" actId="113"/>
          <ac:spMkLst>
            <pc:docMk/>
            <pc:sldMk cId="0" sldId="293"/>
            <ac:spMk id="7" creationId="{00000000-0000-0000-0000-000000000000}"/>
          </ac:spMkLst>
        </pc:spChg>
      </pc:sldChg>
      <pc:sldChg chg="modSp mod">
        <pc:chgData name="尾嵜 成真" userId="dd95f81a979e9056" providerId="LiveId" clId="{DC1CDB2B-B43E-4B70-939C-85E5E3A7BA4C}" dt="2022-12-03T14:01:33.087" v="130" actId="1076"/>
        <pc:sldMkLst>
          <pc:docMk/>
          <pc:sldMk cId="0" sldId="296"/>
        </pc:sldMkLst>
        <pc:spChg chg="mod">
          <ac:chgData name="尾嵜 成真" userId="dd95f81a979e9056" providerId="LiveId" clId="{DC1CDB2B-B43E-4B70-939C-85E5E3A7BA4C}" dt="2022-12-03T14:01:33.087" v="130" actId="1076"/>
          <ac:spMkLst>
            <pc:docMk/>
            <pc:sldMk cId="0" sldId="296"/>
            <ac:spMk id="4" creationId="{F4F57D5B-5258-C942-9420-57293D3774D4}"/>
          </ac:spMkLst>
        </pc:spChg>
      </pc:sldChg>
      <pc:sldChg chg="addSp delSp modSp add del mod">
        <pc:chgData name="尾嵜 成真" userId="dd95f81a979e9056" providerId="LiveId" clId="{DC1CDB2B-B43E-4B70-939C-85E5E3A7BA4C}" dt="2022-12-04T11:49:55.546" v="5203" actId="47"/>
        <pc:sldMkLst>
          <pc:docMk/>
          <pc:sldMk cId="3896172835" sldId="298"/>
        </pc:sldMkLst>
        <pc:picChg chg="add mod">
          <ac:chgData name="尾嵜 成真" userId="dd95f81a979e9056" providerId="LiveId" clId="{DC1CDB2B-B43E-4B70-939C-85E5E3A7BA4C}" dt="2022-12-04T11:34:59.317" v="4838" actId="1076"/>
          <ac:picMkLst>
            <pc:docMk/>
            <pc:sldMk cId="3896172835" sldId="298"/>
            <ac:picMk id="3" creationId="{012AC43C-B2BE-684D-836C-38FB5BA95BA5}"/>
          </ac:picMkLst>
        </pc:picChg>
        <pc:picChg chg="del">
          <ac:chgData name="尾嵜 成真" userId="dd95f81a979e9056" providerId="LiveId" clId="{DC1CDB2B-B43E-4B70-939C-85E5E3A7BA4C}" dt="2022-12-03T13:24:45.833" v="3" actId="478"/>
          <ac:picMkLst>
            <pc:docMk/>
            <pc:sldMk cId="3896172835" sldId="298"/>
            <ac:picMk id="17" creationId="{6963B875-B1DA-E791-9BB4-17E1B43726B7}"/>
          </ac:picMkLst>
        </pc:picChg>
      </pc:sldChg>
      <pc:sldChg chg="del">
        <pc:chgData name="尾嵜 成真" userId="dd95f81a979e9056" providerId="LiveId" clId="{DC1CDB2B-B43E-4B70-939C-85E5E3A7BA4C}" dt="2022-12-04T11:47:15.758" v="5199" actId="47"/>
        <pc:sldMkLst>
          <pc:docMk/>
          <pc:sldMk cId="812236802" sldId="301"/>
        </pc:sldMkLst>
      </pc:sldChg>
      <pc:sldChg chg="delSp modSp mod">
        <pc:chgData name="尾嵜 成真" userId="dd95f81a979e9056" providerId="LiveId" clId="{DC1CDB2B-B43E-4B70-939C-85E5E3A7BA4C}" dt="2022-12-03T15:01:05.888" v="524" actId="478"/>
        <pc:sldMkLst>
          <pc:docMk/>
          <pc:sldMk cId="1868244200" sldId="302"/>
        </pc:sldMkLst>
        <pc:spChg chg="del">
          <ac:chgData name="尾嵜 成真" userId="dd95f81a979e9056" providerId="LiveId" clId="{DC1CDB2B-B43E-4B70-939C-85E5E3A7BA4C}" dt="2022-12-03T15:01:05.888" v="524" actId="478"/>
          <ac:spMkLst>
            <pc:docMk/>
            <pc:sldMk cId="1868244200" sldId="302"/>
            <ac:spMk id="9" creationId="{D2BE1B33-034E-0756-47A2-5057F1C3DE95}"/>
          </ac:spMkLst>
        </pc:spChg>
        <pc:spChg chg="mod">
          <ac:chgData name="尾嵜 成真" userId="dd95f81a979e9056" providerId="LiveId" clId="{DC1CDB2B-B43E-4B70-939C-85E5E3A7BA4C}" dt="2022-12-03T13:57:02.526" v="28" actId="20577"/>
          <ac:spMkLst>
            <pc:docMk/>
            <pc:sldMk cId="1868244200" sldId="302"/>
            <ac:spMk id="11" creationId="{8F4012D2-E45B-57FF-3B8C-E8092847CB68}"/>
          </ac:spMkLst>
        </pc:spChg>
      </pc:sldChg>
      <pc:sldChg chg="delSp add del mod ord">
        <pc:chgData name="尾嵜 成真" userId="dd95f81a979e9056" providerId="LiveId" clId="{DC1CDB2B-B43E-4B70-939C-85E5E3A7BA4C}" dt="2022-12-04T09:09:55.777" v="4071" actId="47"/>
        <pc:sldMkLst>
          <pc:docMk/>
          <pc:sldMk cId="1131564329" sldId="303"/>
        </pc:sldMkLst>
        <pc:spChg chg="del">
          <ac:chgData name="尾嵜 成真" userId="dd95f81a979e9056" providerId="LiveId" clId="{DC1CDB2B-B43E-4B70-939C-85E5E3A7BA4C}" dt="2022-12-03T13:56:20.079" v="11" actId="478"/>
          <ac:spMkLst>
            <pc:docMk/>
            <pc:sldMk cId="1131564329" sldId="303"/>
            <ac:spMk id="8" creationId="{2DD49905-E6B6-1868-793C-31324259B429}"/>
          </ac:spMkLst>
        </pc:spChg>
        <pc:spChg chg="del">
          <ac:chgData name="尾嵜 成真" userId="dd95f81a979e9056" providerId="LiveId" clId="{DC1CDB2B-B43E-4B70-939C-85E5E3A7BA4C}" dt="2022-12-03T13:56:18.117" v="10" actId="478"/>
          <ac:spMkLst>
            <pc:docMk/>
            <pc:sldMk cId="1131564329" sldId="303"/>
            <ac:spMk id="9" creationId="{D2BE1B33-034E-0756-47A2-5057F1C3DE95}"/>
          </ac:spMkLst>
        </pc:spChg>
        <pc:spChg chg="del">
          <ac:chgData name="尾嵜 成真" userId="dd95f81a979e9056" providerId="LiveId" clId="{DC1CDB2B-B43E-4B70-939C-85E5E3A7BA4C}" dt="2022-12-03T13:56:20.079" v="11" actId="478"/>
          <ac:spMkLst>
            <pc:docMk/>
            <pc:sldMk cId="1131564329" sldId="303"/>
            <ac:spMk id="14" creationId="{68EAF5E1-21FE-01DC-738B-F9B4AF4E127A}"/>
          </ac:spMkLst>
        </pc:spChg>
        <pc:spChg chg="del">
          <ac:chgData name="尾嵜 成真" userId="dd95f81a979e9056" providerId="LiveId" clId="{DC1CDB2B-B43E-4B70-939C-85E5E3A7BA4C}" dt="2022-12-03T13:56:20.079" v="11" actId="478"/>
          <ac:spMkLst>
            <pc:docMk/>
            <pc:sldMk cId="1131564329" sldId="303"/>
            <ac:spMk id="15" creationId="{DF143790-35BE-971B-832F-16498C47766A}"/>
          </ac:spMkLst>
        </pc:spChg>
        <pc:spChg chg="del">
          <ac:chgData name="尾嵜 成真" userId="dd95f81a979e9056" providerId="LiveId" clId="{DC1CDB2B-B43E-4B70-939C-85E5E3A7BA4C}" dt="2022-12-03T13:56:20.079" v="11" actId="478"/>
          <ac:spMkLst>
            <pc:docMk/>
            <pc:sldMk cId="1131564329" sldId="303"/>
            <ac:spMk id="16" creationId="{AA75D50B-7360-374F-A67D-5AA84067482E}"/>
          </ac:spMkLst>
        </pc:spChg>
        <pc:spChg chg="del">
          <ac:chgData name="尾嵜 成真" userId="dd95f81a979e9056" providerId="LiveId" clId="{DC1CDB2B-B43E-4B70-939C-85E5E3A7BA4C}" dt="2022-12-03T13:56:20.079" v="11" actId="478"/>
          <ac:spMkLst>
            <pc:docMk/>
            <pc:sldMk cId="1131564329" sldId="303"/>
            <ac:spMk id="17" creationId="{E0828B0C-2111-364A-0989-F8F02EE0B49D}"/>
          </ac:spMkLst>
        </pc:spChg>
        <pc:spChg chg="del">
          <ac:chgData name="尾嵜 成真" userId="dd95f81a979e9056" providerId="LiveId" clId="{DC1CDB2B-B43E-4B70-939C-85E5E3A7BA4C}" dt="2022-12-03T13:56:20.079" v="11" actId="478"/>
          <ac:spMkLst>
            <pc:docMk/>
            <pc:sldMk cId="1131564329" sldId="303"/>
            <ac:spMk id="18" creationId="{053690F9-08CF-7CE2-2611-241960EC4E36}"/>
          </ac:spMkLst>
        </pc:spChg>
        <pc:spChg chg="del">
          <ac:chgData name="尾嵜 成真" userId="dd95f81a979e9056" providerId="LiveId" clId="{DC1CDB2B-B43E-4B70-939C-85E5E3A7BA4C}" dt="2022-12-03T13:56:20.079" v="11" actId="478"/>
          <ac:spMkLst>
            <pc:docMk/>
            <pc:sldMk cId="1131564329" sldId="303"/>
            <ac:spMk id="19" creationId="{2CCF2BF0-028F-40AF-F6F9-151C2B97B199}"/>
          </ac:spMkLst>
        </pc:spChg>
        <pc:spChg chg="del">
          <ac:chgData name="尾嵜 成真" userId="dd95f81a979e9056" providerId="LiveId" clId="{DC1CDB2B-B43E-4B70-939C-85E5E3A7BA4C}" dt="2022-12-03T13:56:20.079" v="11" actId="478"/>
          <ac:spMkLst>
            <pc:docMk/>
            <pc:sldMk cId="1131564329" sldId="303"/>
            <ac:spMk id="20" creationId="{65576B8D-9A16-C31B-FDC6-6C17472803D2}"/>
          </ac:spMkLst>
        </pc:spChg>
        <pc:picChg chg="del">
          <ac:chgData name="尾嵜 成真" userId="dd95f81a979e9056" providerId="LiveId" clId="{DC1CDB2B-B43E-4B70-939C-85E5E3A7BA4C}" dt="2022-12-03T13:56:20.079" v="11" actId="478"/>
          <ac:picMkLst>
            <pc:docMk/>
            <pc:sldMk cId="1131564329" sldId="303"/>
            <ac:picMk id="3" creationId="{665BDD73-D2A6-1386-5198-B9269AF8545A}"/>
          </ac:picMkLst>
        </pc:picChg>
        <pc:picChg chg="del">
          <ac:chgData name="尾嵜 成真" userId="dd95f81a979e9056" providerId="LiveId" clId="{DC1CDB2B-B43E-4B70-939C-85E5E3A7BA4C}" dt="2022-12-03T13:56:20.079" v="11" actId="478"/>
          <ac:picMkLst>
            <pc:docMk/>
            <pc:sldMk cId="1131564329" sldId="303"/>
            <ac:picMk id="4" creationId="{50C1165C-1F8A-318F-55D1-2AD0A5E942DF}"/>
          </ac:picMkLst>
        </pc:picChg>
        <pc:picChg chg="del">
          <ac:chgData name="尾嵜 成真" userId="dd95f81a979e9056" providerId="LiveId" clId="{DC1CDB2B-B43E-4B70-939C-85E5E3A7BA4C}" dt="2022-12-03T13:56:20.079" v="11" actId="478"/>
          <ac:picMkLst>
            <pc:docMk/>
            <pc:sldMk cId="1131564329" sldId="303"/>
            <ac:picMk id="5" creationId="{B279A9FB-A669-9F5B-E89D-13367B6308BF}"/>
          </ac:picMkLst>
        </pc:picChg>
        <pc:picChg chg="del">
          <ac:chgData name="尾嵜 成真" userId="dd95f81a979e9056" providerId="LiveId" clId="{DC1CDB2B-B43E-4B70-939C-85E5E3A7BA4C}" dt="2022-12-03T13:56:20.079" v="11" actId="478"/>
          <ac:picMkLst>
            <pc:docMk/>
            <pc:sldMk cId="1131564329" sldId="303"/>
            <ac:picMk id="6" creationId="{B6E9F926-573E-9AE8-7C94-300115D7E506}"/>
          </ac:picMkLst>
        </pc:picChg>
        <pc:picChg chg="del">
          <ac:chgData name="尾嵜 成真" userId="dd95f81a979e9056" providerId="LiveId" clId="{DC1CDB2B-B43E-4B70-939C-85E5E3A7BA4C}" dt="2022-12-03T13:56:20.079" v="11" actId="478"/>
          <ac:picMkLst>
            <pc:docMk/>
            <pc:sldMk cId="1131564329" sldId="303"/>
            <ac:picMk id="7" creationId="{6567388B-FD08-E6E3-799E-EA5A66028E17}"/>
          </ac:picMkLst>
        </pc:picChg>
        <pc:picChg chg="del">
          <ac:chgData name="尾嵜 成真" userId="dd95f81a979e9056" providerId="LiveId" clId="{DC1CDB2B-B43E-4B70-939C-85E5E3A7BA4C}" dt="2022-12-03T13:56:20.079" v="11" actId="478"/>
          <ac:picMkLst>
            <pc:docMk/>
            <pc:sldMk cId="1131564329" sldId="303"/>
            <ac:picMk id="13" creationId="{DA497B30-F863-1E11-0DE3-8457582A0E45}"/>
          </ac:picMkLst>
        </pc:picChg>
      </pc:sldChg>
      <pc:sldChg chg="addSp delSp modSp add mod">
        <pc:chgData name="尾嵜 成真" userId="dd95f81a979e9056" providerId="LiveId" clId="{DC1CDB2B-B43E-4B70-939C-85E5E3A7BA4C}" dt="2022-12-04T09:10:56.497" v="4076" actId="1076"/>
        <pc:sldMkLst>
          <pc:docMk/>
          <pc:sldMk cId="3743220860" sldId="304"/>
        </pc:sldMkLst>
        <pc:spChg chg="add del">
          <ac:chgData name="尾嵜 成真" userId="dd95f81a979e9056" providerId="LiveId" clId="{DC1CDB2B-B43E-4B70-939C-85E5E3A7BA4C}" dt="2022-12-03T14:10:04.194" v="175" actId="11529"/>
          <ac:spMkLst>
            <pc:docMk/>
            <pc:sldMk cId="3743220860" sldId="304"/>
            <ac:spMk id="2" creationId="{61FA5D4D-7013-08A5-E89C-9C4E17526F5C}"/>
          </ac:spMkLst>
        </pc:spChg>
        <pc:spChg chg="add mod">
          <ac:chgData name="尾嵜 成真" userId="dd95f81a979e9056" providerId="LiveId" clId="{DC1CDB2B-B43E-4B70-939C-85E5E3A7BA4C}" dt="2022-12-04T09:10:56.497" v="4076" actId="1076"/>
          <ac:spMkLst>
            <pc:docMk/>
            <pc:sldMk cId="3743220860" sldId="304"/>
            <ac:spMk id="3" creationId="{665ED57C-84A2-2F9D-2BE0-5E0585B92D41}"/>
          </ac:spMkLst>
        </pc:spChg>
        <pc:spChg chg="mod">
          <ac:chgData name="尾嵜 成真" userId="dd95f81a979e9056" providerId="LiveId" clId="{DC1CDB2B-B43E-4B70-939C-85E5E3A7BA4C}" dt="2022-12-03T14:16:19.529" v="277"/>
          <ac:spMkLst>
            <pc:docMk/>
            <pc:sldMk cId="3743220860" sldId="304"/>
            <ac:spMk id="10" creationId="{4C8D8093-D708-E46A-39FD-79BFCCF8875B}"/>
          </ac:spMkLst>
        </pc:spChg>
        <pc:spChg chg="mod">
          <ac:chgData name="尾嵜 成真" userId="dd95f81a979e9056" providerId="LiveId" clId="{DC1CDB2B-B43E-4B70-939C-85E5E3A7BA4C}" dt="2022-12-04T09:09:25.668" v="4068"/>
          <ac:spMkLst>
            <pc:docMk/>
            <pc:sldMk cId="3743220860" sldId="304"/>
            <ac:spMk id="11" creationId="{8F4012D2-E45B-57FF-3B8C-E8092847CB68}"/>
          </ac:spMkLst>
        </pc:spChg>
        <pc:spChg chg="mod">
          <ac:chgData name="尾嵜 成真" userId="dd95f81a979e9056" providerId="LiveId" clId="{DC1CDB2B-B43E-4B70-939C-85E5E3A7BA4C}" dt="2022-12-03T13:57:52.509" v="49" actId="20577"/>
          <ac:spMkLst>
            <pc:docMk/>
            <pc:sldMk cId="3743220860" sldId="304"/>
            <ac:spMk id="12" creationId="{DEAE85ED-D608-8E1E-7E58-4B117E739BEC}"/>
          </ac:spMkLst>
        </pc:spChg>
        <pc:spChg chg="add del">
          <ac:chgData name="尾嵜 成真" userId="dd95f81a979e9056" providerId="LiveId" clId="{DC1CDB2B-B43E-4B70-939C-85E5E3A7BA4C}" dt="2022-12-03T14:14:16.771" v="206" actId="22"/>
          <ac:spMkLst>
            <pc:docMk/>
            <pc:sldMk cId="3743220860" sldId="304"/>
            <ac:spMk id="14" creationId="{B5C29BFE-573A-4645-B2EC-1BE53019BD8A}"/>
          </ac:spMkLst>
        </pc:spChg>
        <pc:spChg chg="add mod">
          <ac:chgData name="尾嵜 成真" userId="dd95f81a979e9056" providerId="LiveId" clId="{DC1CDB2B-B43E-4B70-939C-85E5E3A7BA4C}" dt="2022-12-04T09:10:56.497" v="4076" actId="1076"/>
          <ac:spMkLst>
            <pc:docMk/>
            <pc:sldMk cId="3743220860" sldId="304"/>
            <ac:spMk id="15" creationId="{8B6610F2-4096-5571-321C-95EFE8BD8FF5}"/>
          </ac:spMkLst>
        </pc:spChg>
        <pc:spChg chg="add mod">
          <ac:chgData name="尾嵜 成真" userId="dd95f81a979e9056" providerId="LiveId" clId="{DC1CDB2B-B43E-4B70-939C-85E5E3A7BA4C}" dt="2022-12-04T09:10:56.497" v="4076" actId="1076"/>
          <ac:spMkLst>
            <pc:docMk/>
            <pc:sldMk cId="3743220860" sldId="304"/>
            <ac:spMk id="22" creationId="{80410233-CE44-A5D5-12C4-1859D4909CE1}"/>
          </ac:spMkLst>
        </pc:spChg>
        <pc:spChg chg="add mod">
          <ac:chgData name="尾嵜 成真" userId="dd95f81a979e9056" providerId="LiveId" clId="{DC1CDB2B-B43E-4B70-939C-85E5E3A7BA4C}" dt="2022-12-04T09:10:56.497" v="4076" actId="1076"/>
          <ac:spMkLst>
            <pc:docMk/>
            <pc:sldMk cId="3743220860" sldId="304"/>
            <ac:spMk id="24" creationId="{9A823EB0-707A-6D5E-B7CF-7673432EBFC1}"/>
          </ac:spMkLst>
        </pc:spChg>
        <pc:spChg chg="add mod">
          <ac:chgData name="尾嵜 成真" userId="dd95f81a979e9056" providerId="LiveId" clId="{DC1CDB2B-B43E-4B70-939C-85E5E3A7BA4C}" dt="2022-12-04T09:10:56.497" v="4076" actId="1076"/>
          <ac:spMkLst>
            <pc:docMk/>
            <pc:sldMk cId="3743220860" sldId="304"/>
            <ac:spMk id="25" creationId="{9B14F729-5B44-39D2-4310-7F8F496DF5EB}"/>
          </ac:spMkLst>
        </pc:spChg>
        <pc:spChg chg="add mod">
          <ac:chgData name="尾嵜 成真" userId="dd95f81a979e9056" providerId="LiveId" clId="{DC1CDB2B-B43E-4B70-939C-85E5E3A7BA4C}" dt="2022-12-04T09:10:56.497" v="4076" actId="1076"/>
          <ac:spMkLst>
            <pc:docMk/>
            <pc:sldMk cId="3743220860" sldId="304"/>
            <ac:spMk id="30" creationId="{01CD9071-FC5D-EB54-6A50-8569D95787BF}"/>
          </ac:spMkLst>
        </pc:spChg>
        <pc:spChg chg="add mod">
          <ac:chgData name="尾嵜 成真" userId="dd95f81a979e9056" providerId="LiveId" clId="{DC1CDB2B-B43E-4B70-939C-85E5E3A7BA4C}" dt="2022-12-04T09:10:56.497" v="4076" actId="1076"/>
          <ac:spMkLst>
            <pc:docMk/>
            <pc:sldMk cId="3743220860" sldId="304"/>
            <ac:spMk id="31" creationId="{5D9A6DF1-8B58-1E94-ED36-FEA6BA82A284}"/>
          </ac:spMkLst>
        </pc:spChg>
        <pc:spChg chg="add del mod">
          <ac:chgData name="尾嵜 成真" userId="dd95f81a979e9056" providerId="LiveId" clId="{DC1CDB2B-B43E-4B70-939C-85E5E3A7BA4C}" dt="2022-12-03T15:00:58.461" v="523" actId="478"/>
          <ac:spMkLst>
            <pc:docMk/>
            <pc:sldMk cId="3743220860" sldId="304"/>
            <ac:spMk id="32" creationId="{8FE029DF-D06D-82E9-21F6-E02B325C8EF1}"/>
          </ac:spMkLst>
        </pc:spChg>
        <pc:picChg chg="add mod">
          <ac:chgData name="尾嵜 成真" userId="dd95f81a979e9056" providerId="LiveId" clId="{DC1CDB2B-B43E-4B70-939C-85E5E3A7BA4C}" dt="2022-12-04T09:10:56.497" v="4076" actId="1076"/>
          <ac:picMkLst>
            <pc:docMk/>
            <pc:sldMk cId="3743220860" sldId="304"/>
            <ac:picMk id="5" creationId="{1298825C-5105-1676-4951-1B02C5F1F13E}"/>
          </ac:picMkLst>
        </pc:picChg>
        <pc:picChg chg="add mod">
          <ac:chgData name="尾嵜 成真" userId="dd95f81a979e9056" providerId="LiveId" clId="{DC1CDB2B-B43E-4B70-939C-85E5E3A7BA4C}" dt="2022-12-04T09:10:56.497" v="4076" actId="1076"/>
          <ac:picMkLst>
            <pc:docMk/>
            <pc:sldMk cId="3743220860" sldId="304"/>
            <ac:picMk id="6" creationId="{3FBE4E86-E657-BEFD-17B3-1D862DFF4FAC}"/>
          </ac:picMkLst>
        </pc:picChg>
        <pc:picChg chg="add mod">
          <ac:chgData name="尾嵜 成真" userId="dd95f81a979e9056" providerId="LiveId" clId="{DC1CDB2B-B43E-4B70-939C-85E5E3A7BA4C}" dt="2022-12-04T09:10:56.497" v="4076" actId="1076"/>
          <ac:picMkLst>
            <pc:docMk/>
            <pc:sldMk cId="3743220860" sldId="304"/>
            <ac:picMk id="7" creationId="{52B7BA17-9A67-78E9-B9B3-26B1A9AA85AE}"/>
          </ac:picMkLst>
        </pc:picChg>
        <pc:picChg chg="add mod">
          <ac:chgData name="尾嵜 成真" userId="dd95f81a979e9056" providerId="LiveId" clId="{DC1CDB2B-B43E-4B70-939C-85E5E3A7BA4C}" dt="2022-12-04T09:10:56.497" v="4076" actId="1076"/>
          <ac:picMkLst>
            <pc:docMk/>
            <pc:sldMk cId="3743220860" sldId="304"/>
            <ac:picMk id="9" creationId="{59D6ABFB-38C6-0C3A-752A-42960B6E2E59}"/>
          </ac:picMkLst>
        </pc:picChg>
        <pc:picChg chg="add mod">
          <ac:chgData name="尾嵜 成真" userId="dd95f81a979e9056" providerId="LiveId" clId="{DC1CDB2B-B43E-4B70-939C-85E5E3A7BA4C}" dt="2022-12-04T09:10:56.497" v="4076" actId="1076"/>
          <ac:picMkLst>
            <pc:docMk/>
            <pc:sldMk cId="3743220860" sldId="304"/>
            <ac:picMk id="16" creationId="{25753C66-CA82-D56D-664B-9A5CDD2AB657}"/>
          </ac:picMkLst>
        </pc:picChg>
        <pc:picChg chg="add mod">
          <ac:chgData name="尾嵜 成真" userId="dd95f81a979e9056" providerId="LiveId" clId="{DC1CDB2B-B43E-4B70-939C-85E5E3A7BA4C}" dt="2022-12-04T09:10:56.497" v="4076" actId="1076"/>
          <ac:picMkLst>
            <pc:docMk/>
            <pc:sldMk cId="3743220860" sldId="304"/>
            <ac:picMk id="17" creationId="{12869E0F-350F-66CB-E1EC-45A0E288A600}"/>
          </ac:picMkLst>
        </pc:picChg>
        <pc:picChg chg="add mod">
          <ac:chgData name="尾嵜 成真" userId="dd95f81a979e9056" providerId="LiveId" clId="{DC1CDB2B-B43E-4B70-939C-85E5E3A7BA4C}" dt="2022-12-04T09:10:56.497" v="4076" actId="1076"/>
          <ac:picMkLst>
            <pc:docMk/>
            <pc:sldMk cId="3743220860" sldId="304"/>
            <ac:picMk id="18" creationId="{9B7380BE-AEDB-E56E-B71B-416718CA4C6A}"/>
          </ac:picMkLst>
        </pc:picChg>
        <pc:picChg chg="add mod">
          <ac:chgData name="尾嵜 成真" userId="dd95f81a979e9056" providerId="LiveId" clId="{DC1CDB2B-B43E-4B70-939C-85E5E3A7BA4C}" dt="2022-12-04T09:10:56.497" v="4076" actId="1076"/>
          <ac:picMkLst>
            <pc:docMk/>
            <pc:sldMk cId="3743220860" sldId="304"/>
            <ac:picMk id="19" creationId="{F2A39BF6-4046-D469-2C92-41C458820027}"/>
          </ac:picMkLst>
        </pc:picChg>
        <pc:picChg chg="add mod">
          <ac:chgData name="尾嵜 成真" userId="dd95f81a979e9056" providerId="LiveId" clId="{DC1CDB2B-B43E-4B70-939C-85E5E3A7BA4C}" dt="2022-12-04T09:10:56.497" v="4076" actId="1076"/>
          <ac:picMkLst>
            <pc:docMk/>
            <pc:sldMk cId="3743220860" sldId="304"/>
            <ac:picMk id="20" creationId="{07D2765E-024D-0170-DD15-AEFCDA1C6DB8}"/>
          </ac:picMkLst>
        </pc:picChg>
        <pc:picChg chg="add mod">
          <ac:chgData name="尾嵜 成真" userId="dd95f81a979e9056" providerId="LiveId" clId="{DC1CDB2B-B43E-4B70-939C-85E5E3A7BA4C}" dt="2022-12-04T09:10:56.497" v="4076" actId="1076"/>
          <ac:picMkLst>
            <pc:docMk/>
            <pc:sldMk cId="3743220860" sldId="304"/>
            <ac:picMk id="21" creationId="{6B2789BC-FD45-0D04-DD0F-A299EE6243FC}"/>
          </ac:picMkLst>
        </pc:picChg>
        <pc:picChg chg="add del mod">
          <ac:chgData name="尾嵜 成真" userId="dd95f81a979e9056" providerId="LiveId" clId="{DC1CDB2B-B43E-4B70-939C-85E5E3A7BA4C}" dt="2022-12-03T14:15:53.407" v="263"/>
          <ac:picMkLst>
            <pc:docMk/>
            <pc:sldMk cId="3743220860" sldId="304"/>
            <ac:picMk id="23" creationId="{D66AE4AF-E339-0D89-4358-B2CA2E972AA6}"/>
          </ac:picMkLst>
        </pc:picChg>
        <pc:picChg chg="add mod">
          <ac:chgData name="尾嵜 成真" userId="dd95f81a979e9056" providerId="LiveId" clId="{DC1CDB2B-B43E-4B70-939C-85E5E3A7BA4C}" dt="2022-12-04T09:10:56.497" v="4076" actId="1076"/>
          <ac:picMkLst>
            <pc:docMk/>
            <pc:sldMk cId="3743220860" sldId="304"/>
            <ac:picMk id="27" creationId="{F284EDED-389C-651F-69EF-E979344A50F5}"/>
          </ac:picMkLst>
        </pc:picChg>
        <pc:picChg chg="add mod">
          <ac:chgData name="尾嵜 成真" userId="dd95f81a979e9056" providerId="LiveId" clId="{DC1CDB2B-B43E-4B70-939C-85E5E3A7BA4C}" dt="2022-12-04T09:10:56.497" v="4076" actId="1076"/>
          <ac:picMkLst>
            <pc:docMk/>
            <pc:sldMk cId="3743220860" sldId="304"/>
            <ac:picMk id="29" creationId="{56DF68A0-A9ED-70BB-6F98-B57BC0FE5249}"/>
          </ac:picMkLst>
        </pc:picChg>
      </pc:sldChg>
      <pc:sldChg chg="addSp delSp modSp add mod">
        <pc:chgData name="尾嵜 成真" userId="dd95f81a979e9056" providerId="LiveId" clId="{DC1CDB2B-B43E-4B70-939C-85E5E3A7BA4C}" dt="2022-12-04T09:09:25.668" v="4068"/>
        <pc:sldMkLst>
          <pc:docMk/>
          <pc:sldMk cId="1185868883" sldId="305"/>
        </pc:sldMkLst>
        <pc:spChg chg="add mod">
          <ac:chgData name="尾嵜 成真" userId="dd95f81a979e9056" providerId="LiveId" clId="{DC1CDB2B-B43E-4B70-939C-85E5E3A7BA4C}" dt="2022-12-03T15:00:49.040" v="519" actId="1076"/>
          <ac:spMkLst>
            <pc:docMk/>
            <pc:sldMk cId="1185868883" sldId="305"/>
            <ac:spMk id="2" creationId="{A66F5AB0-696A-C82D-4538-7AAEAB8D42AC}"/>
          </ac:spMkLst>
        </pc:spChg>
        <pc:spChg chg="add del mod">
          <ac:chgData name="尾嵜 成真" userId="dd95f81a979e9056" providerId="LiveId" clId="{DC1CDB2B-B43E-4B70-939C-85E5E3A7BA4C}" dt="2022-12-03T14:51:39.585" v="397" actId="478"/>
          <ac:spMkLst>
            <pc:docMk/>
            <pc:sldMk cId="1185868883" sldId="305"/>
            <ac:spMk id="7" creationId="{BFD19B8D-2306-FAAB-0E4B-EA892C696157}"/>
          </ac:spMkLst>
        </pc:spChg>
        <pc:spChg chg="mod">
          <ac:chgData name="尾嵜 成真" userId="dd95f81a979e9056" providerId="LiveId" clId="{DC1CDB2B-B43E-4B70-939C-85E5E3A7BA4C}" dt="2022-12-04T07:35:29.901" v="2985" actId="20577"/>
          <ac:spMkLst>
            <pc:docMk/>
            <pc:sldMk cId="1185868883" sldId="305"/>
            <ac:spMk id="10" creationId="{4C8D8093-D708-E46A-39FD-79BFCCF8875B}"/>
          </ac:spMkLst>
        </pc:spChg>
        <pc:spChg chg="mod">
          <ac:chgData name="尾嵜 成真" userId="dd95f81a979e9056" providerId="LiveId" clId="{DC1CDB2B-B43E-4B70-939C-85E5E3A7BA4C}" dt="2022-12-04T09:09:25.668" v="4068"/>
          <ac:spMkLst>
            <pc:docMk/>
            <pc:sldMk cId="1185868883" sldId="305"/>
            <ac:spMk id="11" creationId="{8F4012D2-E45B-57FF-3B8C-E8092847CB68}"/>
          </ac:spMkLst>
        </pc:spChg>
        <pc:spChg chg="mod">
          <ac:chgData name="尾嵜 成真" userId="dd95f81a979e9056" providerId="LiveId" clId="{DC1CDB2B-B43E-4B70-939C-85E5E3A7BA4C}" dt="2022-12-03T14:17:27.104" v="314" actId="20577"/>
          <ac:spMkLst>
            <pc:docMk/>
            <pc:sldMk cId="1185868883" sldId="305"/>
            <ac:spMk id="12" creationId="{DEAE85ED-D608-8E1E-7E58-4B117E739BEC}"/>
          </ac:spMkLst>
        </pc:spChg>
        <pc:spChg chg="add del mod">
          <ac:chgData name="尾嵜 成真" userId="dd95f81a979e9056" providerId="LiveId" clId="{DC1CDB2B-B43E-4B70-939C-85E5E3A7BA4C}" dt="2022-12-03T14:51:39.585" v="397" actId="478"/>
          <ac:spMkLst>
            <pc:docMk/>
            <pc:sldMk cId="1185868883" sldId="305"/>
            <ac:spMk id="17" creationId="{DA0A9FA2-AF95-3268-DE00-A8DE91D33ABB}"/>
          </ac:spMkLst>
        </pc:spChg>
        <pc:spChg chg="add del mod">
          <ac:chgData name="尾嵜 成真" userId="dd95f81a979e9056" providerId="LiveId" clId="{DC1CDB2B-B43E-4B70-939C-85E5E3A7BA4C}" dt="2022-12-03T14:51:43.739" v="401" actId="478"/>
          <ac:spMkLst>
            <pc:docMk/>
            <pc:sldMk cId="1185868883" sldId="305"/>
            <ac:spMk id="18" creationId="{5ADDDB1C-F889-85F8-5484-DDE7A7C3CDF1}"/>
          </ac:spMkLst>
        </pc:spChg>
        <pc:spChg chg="add mod">
          <ac:chgData name="尾嵜 成真" userId="dd95f81a979e9056" providerId="LiveId" clId="{DC1CDB2B-B43E-4B70-939C-85E5E3A7BA4C}" dt="2022-12-03T15:00:49.040" v="519" actId="1076"/>
          <ac:spMkLst>
            <pc:docMk/>
            <pc:sldMk cId="1185868883" sldId="305"/>
            <ac:spMk id="19" creationId="{5DA65DCD-81D1-00C1-29A1-DDC906F0C132}"/>
          </ac:spMkLst>
        </pc:spChg>
        <pc:spChg chg="add del mod">
          <ac:chgData name="尾嵜 成真" userId="dd95f81a979e9056" providerId="LiveId" clId="{DC1CDB2B-B43E-4B70-939C-85E5E3A7BA4C}" dt="2022-12-03T14:51:46.132" v="402" actId="478"/>
          <ac:spMkLst>
            <pc:docMk/>
            <pc:sldMk cId="1185868883" sldId="305"/>
            <ac:spMk id="22" creationId="{07350AAA-F9D5-D857-5704-32F8E5389DEB}"/>
          </ac:spMkLst>
        </pc:spChg>
        <pc:spChg chg="add del mod">
          <ac:chgData name="尾嵜 成真" userId="dd95f81a979e9056" providerId="LiveId" clId="{DC1CDB2B-B43E-4B70-939C-85E5E3A7BA4C}" dt="2022-12-03T15:00:49.040" v="519" actId="1076"/>
          <ac:spMkLst>
            <pc:docMk/>
            <pc:sldMk cId="1185868883" sldId="305"/>
            <ac:spMk id="23" creationId="{4279E066-3F68-85AA-A6F9-AEE6D4678EFF}"/>
          </ac:spMkLst>
        </pc:spChg>
        <pc:spChg chg="add mod">
          <ac:chgData name="尾嵜 成真" userId="dd95f81a979e9056" providerId="LiveId" clId="{DC1CDB2B-B43E-4B70-939C-85E5E3A7BA4C}" dt="2022-12-03T15:00:49.040" v="519" actId="1076"/>
          <ac:spMkLst>
            <pc:docMk/>
            <pc:sldMk cId="1185868883" sldId="305"/>
            <ac:spMk id="24" creationId="{C02FDB44-E51E-EE93-882B-5736263EDAD5}"/>
          </ac:spMkLst>
        </pc:spChg>
        <pc:spChg chg="add mod">
          <ac:chgData name="尾嵜 成真" userId="dd95f81a979e9056" providerId="LiveId" clId="{DC1CDB2B-B43E-4B70-939C-85E5E3A7BA4C}" dt="2022-12-03T15:00:49.040" v="519" actId="1076"/>
          <ac:spMkLst>
            <pc:docMk/>
            <pc:sldMk cId="1185868883" sldId="305"/>
            <ac:spMk id="29" creationId="{954EF1EF-A350-B530-10D5-493F50006FC5}"/>
          </ac:spMkLst>
        </pc:spChg>
        <pc:spChg chg="add mod">
          <ac:chgData name="尾嵜 成真" userId="dd95f81a979e9056" providerId="LiveId" clId="{DC1CDB2B-B43E-4B70-939C-85E5E3A7BA4C}" dt="2022-12-03T15:00:49.040" v="519" actId="1076"/>
          <ac:spMkLst>
            <pc:docMk/>
            <pc:sldMk cId="1185868883" sldId="305"/>
            <ac:spMk id="36" creationId="{292394E9-D477-3FDD-A9B5-86DE0741F5FB}"/>
          </ac:spMkLst>
        </pc:spChg>
        <pc:spChg chg="add mod">
          <ac:chgData name="尾嵜 成真" userId="dd95f81a979e9056" providerId="LiveId" clId="{DC1CDB2B-B43E-4B70-939C-85E5E3A7BA4C}" dt="2022-12-03T15:00:49.040" v="519" actId="1076"/>
          <ac:spMkLst>
            <pc:docMk/>
            <pc:sldMk cId="1185868883" sldId="305"/>
            <ac:spMk id="37" creationId="{5EF4253D-CE50-CDD5-9BD9-B5F6C20119DB}"/>
          </ac:spMkLst>
        </pc:spChg>
        <pc:spChg chg="add del mod">
          <ac:chgData name="尾嵜 成真" userId="dd95f81a979e9056" providerId="LiveId" clId="{DC1CDB2B-B43E-4B70-939C-85E5E3A7BA4C}" dt="2022-12-03T14:53:58.720" v="414" actId="478"/>
          <ac:spMkLst>
            <pc:docMk/>
            <pc:sldMk cId="1185868883" sldId="305"/>
            <ac:spMk id="40" creationId="{97A8F51C-8B5E-C7D4-BB2C-EDC8A05A362F}"/>
          </ac:spMkLst>
        </pc:spChg>
        <pc:spChg chg="add del mod">
          <ac:chgData name="尾嵜 成真" userId="dd95f81a979e9056" providerId="LiveId" clId="{DC1CDB2B-B43E-4B70-939C-85E5E3A7BA4C}" dt="2022-12-03T14:53:58.720" v="414" actId="478"/>
          <ac:spMkLst>
            <pc:docMk/>
            <pc:sldMk cId="1185868883" sldId="305"/>
            <ac:spMk id="41" creationId="{200AFDC0-DF60-D084-0FCB-2A893165DC46}"/>
          </ac:spMkLst>
        </pc:spChg>
        <pc:spChg chg="add mod">
          <ac:chgData name="尾嵜 成真" userId="dd95f81a979e9056" providerId="LiveId" clId="{DC1CDB2B-B43E-4B70-939C-85E5E3A7BA4C}" dt="2022-12-03T15:00:49.040" v="519" actId="1076"/>
          <ac:spMkLst>
            <pc:docMk/>
            <pc:sldMk cId="1185868883" sldId="305"/>
            <ac:spMk id="44" creationId="{12AEC815-44C9-1F51-CEFA-98C50FE35C07}"/>
          </ac:spMkLst>
        </pc:spChg>
        <pc:spChg chg="add del mod">
          <ac:chgData name="尾嵜 成真" userId="dd95f81a979e9056" providerId="LiveId" clId="{DC1CDB2B-B43E-4B70-939C-85E5E3A7BA4C}" dt="2022-12-03T14:58:44.024" v="481" actId="478"/>
          <ac:spMkLst>
            <pc:docMk/>
            <pc:sldMk cId="1185868883" sldId="305"/>
            <ac:spMk id="47" creationId="{74E6ADDA-F4C9-A1D5-C83A-399E28C54446}"/>
          </ac:spMkLst>
        </pc:spChg>
        <pc:spChg chg="add del mod">
          <ac:chgData name="尾嵜 成真" userId="dd95f81a979e9056" providerId="LiveId" clId="{DC1CDB2B-B43E-4B70-939C-85E5E3A7BA4C}" dt="2022-12-03T14:59:12.587" v="486" actId="478"/>
          <ac:spMkLst>
            <pc:docMk/>
            <pc:sldMk cId="1185868883" sldId="305"/>
            <ac:spMk id="48" creationId="{A82B9BCF-BEB4-647D-8EF5-346321C0307B}"/>
          </ac:spMkLst>
        </pc:spChg>
        <pc:spChg chg="add mod">
          <ac:chgData name="尾嵜 成真" userId="dd95f81a979e9056" providerId="LiveId" clId="{DC1CDB2B-B43E-4B70-939C-85E5E3A7BA4C}" dt="2022-12-03T15:00:49.040" v="519" actId="1076"/>
          <ac:spMkLst>
            <pc:docMk/>
            <pc:sldMk cId="1185868883" sldId="305"/>
            <ac:spMk id="49" creationId="{DC6C30F2-D294-6367-4D09-340795B9409B}"/>
          </ac:spMkLst>
        </pc:spChg>
        <pc:spChg chg="add del mod">
          <ac:chgData name="尾嵜 成真" userId="dd95f81a979e9056" providerId="LiveId" clId="{DC1CDB2B-B43E-4B70-939C-85E5E3A7BA4C}" dt="2022-12-03T15:00:51.679" v="522"/>
          <ac:spMkLst>
            <pc:docMk/>
            <pc:sldMk cId="1185868883" sldId="305"/>
            <ac:spMk id="50" creationId="{24FA71E3-B88B-F721-7D56-56F1C47C7EF1}"/>
          </ac:spMkLst>
        </pc:spChg>
        <pc:spChg chg="add mod">
          <ac:chgData name="尾嵜 成真" userId="dd95f81a979e9056" providerId="LiveId" clId="{DC1CDB2B-B43E-4B70-939C-85E5E3A7BA4C}" dt="2022-12-03T15:01:36.169" v="539" actId="1076"/>
          <ac:spMkLst>
            <pc:docMk/>
            <pc:sldMk cId="1185868883" sldId="305"/>
            <ac:spMk id="51" creationId="{F70E38C6-208B-F011-AC77-435261D62D6C}"/>
          </ac:spMkLst>
        </pc:spChg>
        <pc:picChg chg="add mod">
          <ac:chgData name="尾嵜 成真" userId="dd95f81a979e9056" providerId="LiveId" clId="{DC1CDB2B-B43E-4B70-939C-85E5E3A7BA4C}" dt="2022-12-03T15:00:49.040" v="519" actId="1076"/>
          <ac:picMkLst>
            <pc:docMk/>
            <pc:sldMk cId="1185868883" sldId="305"/>
            <ac:picMk id="3" creationId="{5CB786A7-E7D4-0C42-DEF9-E182976517D3}"/>
          </ac:picMkLst>
        </pc:picChg>
        <pc:picChg chg="add del mod">
          <ac:chgData name="尾嵜 成真" userId="dd95f81a979e9056" providerId="LiveId" clId="{DC1CDB2B-B43E-4B70-939C-85E5E3A7BA4C}" dt="2022-12-03T14:51:39.585" v="397" actId="478"/>
          <ac:picMkLst>
            <pc:docMk/>
            <pc:sldMk cId="1185868883" sldId="305"/>
            <ac:picMk id="4" creationId="{1E715210-FE83-96C9-679C-008A26E19043}"/>
          </ac:picMkLst>
        </pc:picChg>
        <pc:picChg chg="add del mod">
          <ac:chgData name="尾嵜 成真" userId="dd95f81a979e9056" providerId="LiveId" clId="{DC1CDB2B-B43E-4B70-939C-85E5E3A7BA4C}" dt="2022-12-03T14:51:39.585" v="397" actId="478"/>
          <ac:picMkLst>
            <pc:docMk/>
            <pc:sldMk cId="1185868883" sldId="305"/>
            <ac:picMk id="5" creationId="{6F1E2A95-59C2-71C2-DD94-4999AE84877D}"/>
          </ac:picMkLst>
        </pc:picChg>
        <pc:picChg chg="add del mod">
          <ac:chgData name="尾嵜 成真" userId="dd95f81a979e9056" providerId="LiveId" clId="{DC1CDB2B-B43E-4B70-939C-85E5E3A7BA4C}" dt="2022-12-03T14:51:40.629" v="398" actId="478"/>
          <ac:picMkLst>
            <pc:docMk/>
            <pc:sldMk cId="1185868883" sldId="305"/>
            <ac:picMk id="6" creationId="{6839B1D9-82EB-A59E-A4D5-396C8C661907}"/>
          </ac:picMkLst>
        </pc:picChg>
        <pc:picChg chg="add del mod">
          <ac:chgData name="尾嵜 成真" userId="dd95f81a979e9056" providerId="LiveId" clId="{DC1CDB2B-B43E-4B70-939C-85E5E3A7BA4C}" dt="2022-12-03T14:51:39.585" v="397" actId="478"/>
          <ac:picMkLst>
            <pc:docMk/>
            <pc:sldMk cId="1185868883" sldId="305"/>
            <ac:picMk id="8" creationId="{FFF1DD29-04B4-699F-1761-68FA107BCA88}"/>
          </ac:picMkLst>
        </pc:picChg>
        <pc:picChg chg="add del mod">
          <ac:chgData name="尾嵜 成真" userId="dd95f81a979e9056" providerId="LiveId" clId="{DC1CDB2B-B43E-4B70-939C-85E5E3A7BA4C}" dt="2022-12-03T14:51:39.585" v="397" actId="478"/>
          <ac:picMkLst>
            <pc:docMk/>
            <pc:sldMk cId="1185868883" sldId="305"/>
            <ac:picMk id="9" creationId="{55BBA35E-3442-16E0-47D5-628DC059DBB5}"/>
          </ac:picMkLst>
        </pc:picChg>
        <pc:picChg chg="add del mod">
          <ac:chgData name="尾嵜 成真" userId="dd95f81a979e9056" providerId="LiveId" clId="{DC1CDB2B-B43E-4B70-939C-85E5E3A7BA4C}" dt="2022-12-03T14:51:39.585" v="397" actId="478"/>
          <ac:picMkLst>
            <pc:docMk/>
            <pc:sldMk cId="1185868883" sldId="305"/>
            <ac:picMk id="13" creationId="{31C2C3EF-8572-78D4-69B1-2DE66599B6CC}"/>
          </ac:picMkLst>
        </pc:picChg>
        <pc:picChg chg="add del mod">
          <ac:chgData name="尾嵜 成真" userId="dd95f81a979e9056" providerId="LiveId" clId="{DC1CDB2B-B43E-4B70-939C-85E5E3A7BA4C}" dt="2022-12-03T14:51:41.135" v="399" actId="478"/>
          <ac:picMkLst>
            <pc:docMk/>
            <pc:sldMk cId="1185868883" sldId="305"/>
            <ac:picMk id="14" creationId="{86B33AA3-C9DA-3B34-D59C-4038B866AF0A}"/>
          </ac:picMkLst>
        </pc:picChg>
        <pc:picChg chg="add del mod">
          <ac:chgData name="尾嵜 成真" userId="dd95f81a979e9056" providerId="LiveId" clId="{DC1CDB2B-B43E-4B70-939C-85E5E3A7BA4C}" dt="2022-12-03T14:51:39.585" v="397" actId="478"/>
          <ac:picMkLst>
            <pc:docMk/>
            <pc:sldMk cId="1185868883" sldId="305"/>
            <ac:picMk id="15" creationId="{1085EED3-C637-3D8A-CAC5-2D744C4CD6F5}"/>
          </ac:picMkLst>
        </pc:picChg>
        <pc:picChg chg="add del mod">
          <ac:chgData name="尾嵜 成真" userId="dd95f81a979e9056" providerId="LiveId" clId="{DC1CDB2B-B43E-4B70-939C-85E5E3A7BA4C}" dt="2022-12-03T14:51:41.580" v="400" actId="478"/>
          <ac:picMkLst>
            <pc:docMk/>
            <pc:sldMk cId="1185868883" sldId="305"/>
            <ac:picMk id="16" creationId="{C4E5FA4A-8CD0-B672-A6DD-45E4771AF2E8}"/>
          </ac:picMkLst>
        </pc:picChg>
        <pc:picChg chg="add del mod">
          <ac:chgData name="尾嵜 成真" userId="dd95f81a979e9056" providerId="LiveId" clId="{DC1CDB2B-B43E-4B70-939C-85E5E3A7BA4C}" dt="2022-12-03T15:00:49.040" v="519" actId="1076"/>
          <ac:picMkLst>
            <pc:docMk/>
            <pc:sldMk cId="1185868883" sldId="305"/>
            <ac:picMk id="20" creationId="{4FB17BA6-F97D-A005-C373-CD7100BF3B6C}"/>
          </ac:picMkLst>
        </pc:picChg>
        <pc:picChg chg="add del mod">
          <ac:chgData name="尾嵜 成真" userId="dd95f81a979e9056" providerId="LiveId" clId="{DC1CDB2B-B43E-4B70-939C-85E5E3A7BA4C}" dt="2022-12-03T15:00:49.040" v="519" actId="1076"/>
          <ac:picMkLst>
            <pc:docMk/>
            <pc:sldMk cId="1185868883" sldId="305"/>
            <ac:picMk id="21" creationId="{8656FDE1-4B7B-E016-DA62-769827C11629}"/>
          </ac:picMkLst>
        </pc:picChg>
        <pc:picChg chg="add del mod">
          <ac:chgData name="尾嵜 成真" userId="dd95f81a979e9056" providerId="LiveId" clId="{DC1CDB2B-B43E-4B70-939C-85E5E3A7BA4C}" dt="2022-12-03T14:53:46.802" v="410" actId="478"/>
          <ac:picMkLst>
            <pc:docMk/>
            <pc:sldMk cId="1185868883" sldId="305"/>
            <ac:picMk id="25" creationId="{D9858277-A377-C748-7D82-8095A012EA1B}"/>
          </ac:picMkLst>
        </pc:picChg>
        <pc:picChg chg="add mod">
          <ac:chgData name="尾嵜 成真" userId="dd95f81a979e9056" providerId="LiveId" clId="{DC1CDB2B-B43E-4B70-939C-85E5E3A7BA4C}" dt="2022-12-03T15:00:49.040" v="519" actId="1076"/>
          <ac:picMkLst>
            <pc:docMk/>
            <pc:sldMk cId="1185868883" sldId="305"/>
            <ac:picMk id="26" creationId="{F20E9DF3-9494-6FD6-EF56-1005AD418227}"/>
          </ac:picMkLst>
        </pc:picChg>
        <pc:picChg chg="add mod">
          <ac:chgData name="尾嵜 成真" userId="dd95f81a979e9056" providerId="LiveId" clId="{DC1CDB2B-B43E-4B70-939C-85E5E3A7BA4C}" dt="2022-12-03T15:00:49.040" v="519" actId="1076"/>
          <ac:picMkLst>
            <pc:docMk/>
            <pc:sldMk cId="1185868883" sldId="305"/>
            <ac:picMk id="27" creationId="{FF1E7CC2-5156-5894-1C7A-E8A512B56487}"/>
          </ac:picMkLst>
        </pc:picChg>
        <pc:picChg chg="add mod">
          <ac:chgData name="尾嵜 成真" userId="dd95f81a979e9056" providerId="LiveId" clId="{DC1CDB2B-B43E-4B70-939C-85E5E3A7BA4C}" dt="2022-12-03T15:00:49.040" v="519" actId="1076"/>
          <ac:picMkLst>
            <pc:docMk/>
            <pc:sldMk cId="1185868883" sldId="305"/>
            <ac:picMk id="28" creationId="{60514A9D-3A0B-A9D6-8955-B5D7DE5F1948}"/>
          </ac:picMkLst>
        </pc:picChg>
        <pc:picChg chg="add mod">
          <ac:chgData name="尾嵜 成真" userId="dd95f81a979e9056" providerId="LiveId" clId="{DC1CDB2B-B43E-4B70-939C-85E5E3A7BA4C}" dt="2022-12-03T15:00:49.040" v="519" actId="1076"/>
          <ac:picMkLst>
            <pc:docMk/>
            <pc:sldMk cId="1185868883" sldId="305"/>
            <ac:picMk id="30" creationId="{33C1102C-0ED3-E038-63E0-44F4540A7EE3}"/>
          </ac:picMkLst>
        </pc:picChg>
        <pc:picChg chg="add mod">
          <ac:chgData name="尾嵜 成真" userId="dd95f81a979e9056" providerId="LiveId" clId="{DC1CDB2B-B43E-4B70-939C-85E5E3A7BA4C}" dt="2022-12-03T15:00:49.040" v="519" actId="1076"/>
          <ac:picMkLst>
            <pc:docMk/>
            <pc:sldMk cId="1185868883" sldId="305"/>
            <ac:picMk id="31" creationId="{8C5DDBE5-F687-E919-479E-B62C56268F6D}"/>
          </ac:picMkLst>
        </pc:picChg>
        <pc:picChg chg="add mod">
          <ac:chgData name="尾嵜 成真" userId="dd95f81a979e9056" providerId="LiveId" clId="{DC1CDB2B-B43E-4B70-939C-85E5E3A7BA4C}" dt="2022-12-03T15:00:49.040" v="519" actId="1076"/>
          <ac:picMkLst>
            <pc:docMk/>
            <pc:sldMk cId="1185868883" sldId="305"/>
            <ac:picMk id="32" creationId="{B16871A3-43CA-BAAD-3FED-B5BF04FC7741}"/>
          </ac:picMkLst>
        </pc:picChg>
        <pc:picChg chg="add mod">
          <ac:chgData name="尾嵜 成真" userId="dd95f81a979e9056" providerId="LiveId" clId="{DC1CDB2B-B43E-4B70-939C-85E5E3A7BA4C}" dt="2022-12-03T15:00:49.040" v="519" actId="1076"/>
          <ac:picMkLst>
            <pc:docMk/>
            <pc:sldMk cId="1185868883" sldId="305"/>
            <ac:picMk id="33" creationId="{D6FCD645-7F80-55FA-7DED-991FDB30CCBF}"/>
          </ac:picMkLst>
        </pc:picChg>
        <pc:picChg chg="add mod">
          <ac:chgData name="尾嵜 成真" userId="dd95f81a979e9056" providerId="LiveId" clId="{DC1CDB2B-B43E-4B70-939C-85E5E3A7BA4C}" dt="2022-12-03T15:00:49.040" v="519" actId="1076"/>
          <ac:picMkLst>
            <pc:docMk/>
            <pc:sldMk cId="1185868883" sldId="305"/>
            <ac:picMk id="34" creationId="{F48DAF65-BC48-FC33-E169-061DF9480A45}"/>
          </ac:picMkLst>
        </pc:picChg>
        <pc:picChg chg="add mod">
          <ac:chgData name="尾嵜 成真" userId="dd95f81a979e9056" providerId="LiveId" clId="{DC1CDB2B-B43E-4B70-939C-85E5E3A7BA4C}" dt="2022-12-03T15:00:49.040" v="519" actId="1076"/>
          <ac:picMkLst>
            <pc:docMk/>
            <pc:sldMk cId="1185868883" sldId="305"/>
            <ac:picMk id="35" creationId="{40AFCFEE-B7E1-A88E-E4EB-813730BA128D}"/>
          </ac:picMkLst>
        </pc:picChg>
        <pc:picChg chg="add del mod">
          <ac:chgData name="尾嵜 成真" userId="dd95f81a979e9056" providerId="LiveId" clId="{DC1CDB2B-B43E-4B70-939C-85E5E3A7BA4C}" dt="2022-12-03T14:53:58.720" v="414" actId="478"/>
          <ac:picMkLst>
            <pc:docMk/>
            <pc:sldMk cId="1185868883" sldId="305"/>
            <ac:picMk id="38" creationId="{B37B9CD2-3E4D-99F4-AE8C-1AF402AF1AC6}"/>
          </ac:picMkLst>
        </pc:picChg>
        <pc:picChg chg="add del mod">
          <ac:chgData name="尾嵜 成真" userId="dd95f81a979e9056" providerId="LiveId" clId="{DC1CDB2B-B43E-4B70-939C-85E5E3A7BA4C}" dt="2022-12-03T14:53:58.720" v="414" actId="478"/>
          <ac:picMkLst>
            <pc:docMk/>
            <pc:sldMk cId="1185868883" sldId="305"/>
            <ac:picMk id="39" creationId="{28A2E254-B8DB-8029-42FC-7C8679908C82}"/>
          </ac:picMkLst>
        </pc:picChg>
        <pc:picChg chg="add mod">
          <ac:chgData name="尾嵜 成真" userId="dd95f81a979e9056" providerId="LiveId" clId="{DC1CDB2B-B43E-4B70-939C-85E5E3A7BA4C}" dt="2022-12-03T15:00:49.040" v="519" actId="1076"/>
          <ac:picMkLst>
            <pc:docMk/>
            <pc:sldMk cId="1185868883" sldId="305"/>
            <ac:picMk id="43" creationId="{3DC8781D-ECBF-61F8-03F2-4AB062A716C4}"/>
          </ac:picMkLst>
        </pc:picChg>
        <pc:picChg chg="add mod">
          <ac:chgData name="尾嵜 成真" userId="dd95f81a979e9056" providerId="LiveId" clId="{DC1CDB2B-B43E-4B70-939C-85E5E3A7BA4C}" dt="2022-12-03T15:00:49.040" v="519" actId="1076"/>
          <ac:picMkLst>
            <pc:docMk/>
            <pc:sldMk cId="1185868883" sldId="305"/>
            <ac:picMk id="46" creationId="{8E8016B4-8E32-E0F9-237B-3438E64026B0}"/>
          </ac:picMkLst>
        </pc:picChg>
      </pc:sldChg>
      <pc:sldChg chg="modSp add del mod">
        <pc:chgData name="尾嵜 成真" userId="dd95f81a979e9056" providerId="LiveId" clId="{DC1CDB2B-B43E-4B70-939C-85E5E3A7BA4C}" dt="2022-12-04T08:35:21.906" v="3475" actId="47"/>
        <pc:sldMkLst>
          <pc:docMk/>
          <pc:sldMk cId="60401919" sldId="306"/>
        </pc:sldMkLst>
        <pc:spChg chg="mod">
          <ac:chgData name="尾嵜 成真" userId="dd95f81a979e9056" providerId="LiveId" clId="{DC1CDB2B-B43E-4B70-939C-85E5E3A7BA4C}" dt="2022-12-04T08:35:08.034" v="3474" actId="20577"/>
          <ac:spMkLst>
            <pc:docMk/>
            <pc:sldMk cId="60401919" sldId="306"/>
            <ac:spMk id="10" creationId="{4C8D8093-D708-E46A-39FD-79BFCCF8875B}"/>
          </ac:spMkLst>
        </pc:spChg>
        <pc:spChg chg="mod">
          <ac:chgData name="尾嵜 成真" userId="dd95f81a979e9056" providerId="LiveId" clId="{DC1CDB2B-B43E-4B70-939C-85E5E3A7BA4C}" dt="2022-12-03T15:06:41.872" v="635"/>
          <ac:spMkLst>
            <pc:docMk/>
            <pc:sldMk cId="60401919" sldId="306"/>
            <ac:spMk id="11" creationId="{8F4012D2-E45B-57FF-3B8C-E8092847CB68}"/>
          </ac:spMkLst>
        </pc:spChg>
        <pc:spChg chg="mod">
          <ac:chgData name="尾嵜 成真" userId="dd95f81a979e9056" providerId="LiveId" clId="{DC1CDB2B-B43E-4B70-939C-85E5E3A7BA4C}" dt="2022-12-03T15:06:51.919" v="668" actId="6549"/>
          <ac:spMkLst>
            <pc:docMk/>
            <pc:sldMk cId="60401919" sldId="306"/>
            <ac:spMk id="12" creationId="{DEAE85ED-D608-8E1E-7E58-4B117E739BEC}"/>
          </ac:spMkLst>
        </pc:spChg>
      </pc:sldChg>
      <pc:sldChg chg="addSp delSp modSp add mod">
        <pc:chgData name="尾嵜 成真" userId="dd95f81a979e9056" providerId="LiveId" clId="{DC1CDB2B-B43E-4B70-939C-85E5E3A7BA4C}" dt="2022-12-04T09:11:32.882" v="4078" actId="947"/>
        <pc:sldMkLst>
          <pc:docMk/>
          <pc:sldMk cId="10655795" sldId="307"/>
        </pc:sldMkLst>
        <pc:spChg chg="add del mod">
          <ac:chgData name="尾嵜 成真" userId="dd95f81a979e9056" providerId="LiveId" clId="{DC1CDB2B-B43E-4B70-939C-85E5E3A7BA4C}" dt="2022-12-04T08:49:37.973" v="3824" actId="478"/>
          <ac:spMkLst>
            <pc:docMk/>
            <pc:sldMk cId="10655795" sldId="307"/>
            <ac:spMk id="3" creationId="{1E4B09A1-3DFF-817E-F46E-3CC4E6618C1D}"/>
          </ac:spMkLst>
        </pc:spChg>
        <pc:spChg chg="add mod">
          <ac:chgData name="尾嵜 成真" userId="dd95f81a979e9056" providerId="LiveId" clId="{DC1CDB2B-B43E-4B70-939C-85E5E3A7BA4C}" dt="2022-12-04T09:09:25.668" v="4068"/>
          <ac:spMkLst>
            <pc:docMk/>
            <pc:sldMk cId="10655795" sldId="307"/>
            <ac:spMk id="4" creationId="{38985655-3256-826F-0CED-BCB77E3F9267}"/>
          </ac:spMkLst>
        </pc:spChg>
        <pc:spChg chg="add mod">
          <ac:chgData name="尾嵜 成真" userId="dd95f81a979e9056" providerId="LiveId" clId="{DC1CDB2B-B43E-4B70-939C-85E5E3A7BA4C}" dt="2022-12-04T08:54:30.012" v="3905" actId="20577"/>
          <ac:spMkLst>
            <pc:docMk/>
            <pc:sldMk cId="10655795" sldId="307"/>
            <ac:spMk id="5" creationId="{C8CC971F-F94E-D463-5C4B-5DEC19085612}"/>
          </ac:spMkLst>
        </pc:spChg>
        <pc:spChg chg="add mod">
          <ac:chgData name="尾嵜 成真" userId="dd95f81a979e9056" providerId="LiveId" clId="{DC1CDB2B-B43E-4B70-939C-85E5E3A7BA4C}" dt="2022-12-04T08:56:55.554" v="3928" actId="14100"/>
          <ac:spMkLst>
            <pc:docMk/>
            <pc:sldMk cId="10655795" sldId="307"/>
            <ac:spMk id="6" creationId="{ED00474C-A71E-2C68-D83B-0A7561B46D0D}"/>
          </ac:spMkLst>
        </pc:spChg>
        <pc:spChg chg="mod">
          <ac:chgData name="尾嵜 成真" userId="dd95f81a979e9056" providerId="LiveId" clId="{DC1CDB2B-B43E-4B70-939C-85E5E3A7BA4C}" dt="2022-12-04T09:11:32.882" v="4078" actId="947"/>
          <ac:spMkLst>
            <pc:docMk/>
            <pc:sldMk cId="10655795" sldId="307"/>
            <ac:spMk id="10" creationId="{4C8D8093-D708-E46A-39FD-79BFCCF8875B}"/>
          </ac:spMkLst>
        </pc:spChg>
        <pc:spChg chg="del">
          <ac:chgData name="尾嵜 成真" userId="dd95f81a979e9056" providerId="LiveId" clId="{DC1CDB2B-B43E-4B70-939C-85E5E3A7BA4C}" dt="2022-12-04T08:49:36.136" v="3823" actId="478"/>
          <ac:spMkLst>
            <pc:docMk/>
            <pc:sldMk cId="10655795" sldId="307"/>
            <ac:spMk id="11" creationId="{8F4012D2-E45B-57FF-3B8C-E8092847CB68}"/>
          </ac:spMkLst>
        </pc:spChg>
        <pc:spChg chg="del">
          <ac:chgData name="尾嵜 成真" userId="dd95f81a979e9056" providerId="LiveId" clId="{DC1CDB2B-B43E-4B70-939C-85E5E3A7BA4C}" dt="2022-12-04T08:49:39.384" v="3825" actId="478"/>
          <ac:spMkLst>
            <pc:docMk/>
            <pc:sldMk cId="10655795" sldId="307"/>
            <ac:spMk id="12" creationId="{DEAE85ED-D608-8E1E-7E58-4B117E739BEC}"/>
          </ac:spMkLst>
        </pc:spChg>
        <pc:spChg chg="add mod">
          <ac:chgData name="尾嵜 成真" userId="dd95f81a979e9056" providerId="LiveId" clId="{DC1CDB2B-B43E-4B70-939C-85E5E3A7BA4C}" dt="2022-12-04T08:58:08.820" v="3947" actId="1076"/>
          <ac:spMkLst>
            <pc:docMk/>
            <pc:sldMk cId="10655795" sldId="307"/>
            <ac:spMk id="13" creationId="{A1396958-AFDC-054F-28E7-76774F32973E}"/>
          </ac:spMkLst>
        </pc:spChg>
        <pc:spChg chg="add mod">
          <ac:chgData name="尾嵜 成真" userId="dd95f81a979e9056" providerId="LiveId" clId="{DC1CDB2B-B43E-4B70-939C-85E5E3A7BA4C}" dt="2022-12-04T08:58:08.820" v="3947" actId="1076"/>
          <ac:spMkLst>
            <pc:docMk/>
            <pc:sldMk cId="10655795" sldId="307"/>
            <ac:spMk id="20" creationId="{BA7A0A64-938F-E15A-2AA0-934B8E36EFDB}"/>
          </ac:spMkLst>
        </pc:spChg>
        <pc:spChg chg="add mod">
          <ac:chgData name="尾嵜 成真" userId="dd95f81a979e9056" providerId="LiveId" clId="{DC1CDB2B-B43E-4B70-939C-85E5E3A7BA4C}" dt="2022-12-04T08:57:05.748" v="3931" actId="1076"/>
          <ac:spMkLst>
            <pc:docMk/>
            <pc:sldMk cId="10655795" sldId="307"/>
            <ac:spMk id="21" creationId="{6F318F1C-9233-B256-E979-BCFA8845AA90}"/>
          </ac:spMkLst>
        </pc:spChg>
        <pc:spChg chg="add mod">
          <ac:chgData name="尾嵜 成真" userId="dd95f81a979e9056" providerId="LiveId" clId="{DC1CDB2B-B43E-4B70-939C-85E5E3A7BA4C}" dt="2022-12-04T08:57:58.401" v="3945" actId="20577"/>
          <ac:spMkLst>
            <pc:docMk/>
            <pc:sldMk cId="10655795" sldId="307"/>
            <ac:spMk id="24" creationId="{BE2D070B-11CB-F2C7-55F0-B8B1B78C67C8}"/>
          </ac:spMkLst>
        </pc:spChg>
        <pc:spChg chg="add mod">
          <ac:chgData name="尾嵜 成真" userId="dd95f81a979e9056" providerId="LiveId" clId="{DC1CDB2B-B43E-4B70-939C-85E5E3A7BA4C}" dt="2022-12-04T08:58:31.079" v="3960" actId="1076"/>
          <ac:spMkLst>
            <pc:docMk/>
            <pc:sldMk cId="10655795" sldId="307"/>
            <ac:spMk id="25" creationId="{5F7C2857-898C-95A9-6629-C35E7C21F868}"/>
          </ac:spMkLst>
        </pc:spChg>
        <pc:spChg chg="add del mod">
          <ac:chgData name="尾嵜 成真" userId="dd95f81a979e9056" providerId="LiveId" clId="{DC1CDB2B-B43E-4B70-939C-85E5E3A7BA4C}" dt="2022-12-04T09:00:27.181" v="3964" actId="478"/>
          <ac:spMkLst>
            <pc:docMk/>
            <pc:sldMk cId="10655795" sldId="307"/>
            <ac:spMk id="26" creationId="{AC7EDEE4-366A-D9EB-B620-02EEC8D881F2}"/>
          </ac:spMkLst>
        </pc:spChg>
        <pc:spChg chg="add mod">
          <ac:chgData name="尾嵜 成真" userId="dd95f81a979e9056" providerId="LiveId" clId="{DC1CDB2B-B43E-4B70-939C-85E5E3A7BA4C}" dt="2022-12-04T09:03:12.656" v="4017" actId="207"/>
          <ac:spMkLst>
            <pc:docMk/>
            <pc:sldMk cId="10655795" sldId="307"/>
            <ac:spMk id="27" creationId="{ED48FE1D-2577-6DD0-A1E7-65A443670420}"/>
          </ac:spMkLst>
        </pc:spChg>
        <pc:spChg chg="add mod">
          <ac:chgData name="尾嵜 成真" userId="dd95f81a979e9056" providerId="LiveId" clId="{DC1CDB2B-B43E-4B70-939C-85E5E3A7BA4C}" dt="2022-12-04T09:02:20.858" v="3991" actId="14100"/>
          <ac:spMkLst>
            <pc:docMk/>
            <pc:sldMk cId="10655795" sldId="307"/>
            <ac:spMk id="28" creationId="{80A0A12E-9F17-0E01-51FF-BE72B5146646}"/>
          </ac:spMkLst>
        </pc:spChg>
        <pc:spChg chg="add mod">
          <ac:chgData name="尾嵜 成真" userId="dd95f81a979e9056" providerId="LiveId" clId="{DC1CDB2B-B43E-4B70-939C-85E5E3A7BA4C}" dt="2022-12-04T09:02:43.965" v="4013" actId="1076"/>
          <ac:spMkLst>
            <pc:docMk/>
            <pc:sldMk cId="10655795" sldId="307"/>
            <ac:spMk id="30" creationId="{E50AC675-466F-23F9-3109-D6CB3F32FA92}"/>
          </ac:spMkLst>
        </pc:spChg>
        <pc:spChg chg="add mod">
          <ac:chgData name="尾嵜 成真" userId="dd95f81a979e9056" providerId="LiveId" clId="{DC1CDB2B-B43E-4B70-939C-85E5E3A7BA4C}" dt="2022-12-04T09:01:30.895" v="3978" actId="1076"/>
          <ac:spMkLst>
            <pc:docMk/>
            <pc:sldMk cId="10655795" sldId="307"/>
            <ac:spMk id="35" creationId="{6EBF8F20-ECB5-DAF7-948D-4E05CD197BFE}"/>
          </ac:spMkLst>
        </pc:spChg>
        <pc:spChg chg="add mod">
          <ac:chgData name="尾嵜 成真" userId="dd95f81a979e9056" providerId="LiveId" clId="{DC1CDB2B-B43E-4B70-939C-85E5E3A7BA4C}" dt="2022-12-04T09:02:58.650" v="4015" actId="1076"/>
          <ac:spMkLst>
            <pc:docMk/>
            <pc:sldMk cId="10655795" sldId="307"/>
            <ac:spMk id="37" creationId="{41556414-B3D5-42BC-D1B3-17198BE43E0A}"/>
          </ac:spMkLst>
        </pc:spChg>
        <pc:spChg chg="add mod">
          <ac:chgData name="尾嵜 成真" userId="dd95f81a979e9056" providerId="LiveId" clId="{DC1CDB2B-B43E-4B70-939C-85E5E3A7BA4C}" dt="2022-12-04T09:02:49.441" v="4014" actId="1076"/>
          <ac:spMkLst>
            <pc:docMk/>
            <pc:sldMk cId="10655795" sldId="307"/>
            <ac:spMk id="39" creationId="{B79C1D76-B87B-8AE8-61E6-98809EC17965}"/>
          </ac:spMkLst>
        </pc:spChg>
        <pc:picChg chg="add del mod">
          <ac:chgData name="尾嵜 成真" userId="dd95f81a979e9056" providerId="LiveId" clId="{DC1CDB2B-B43E-4B70-939C-85E5E3A7BA4C}" dt="2022-12-04T08:56:48.371" v="3922" actId="478"/>
          <ac:picMkLst>
            <pc:docMk/>
            <pc:sldMk cId="10655795" sldId="307"/>
            <ac:picMk id="7" creationId="{A52E5015-9D11-D8C4-4FC6-310056D1422B}"/>
          </ac:picMkLst>
        </pc:picChg>
        <pc:picChg chg="add mod">
          <ac:chgData name="尾嵜 成真" userId="dd95f81a979e9056" providerId="LiveId" clId="{DC1CDB2B-B43E-4B70-939C-85E5E3A7BA4C}" dt="2022-12-04T08:58:08.820" v="3947" actId="1076"/>
          <ac:picMkLst>
            <pc:docMk/>
            <pc:sldMk cId="10655795" sldId="307"/>
            <ac:picMk id="8" creationId="{842B7CD5-F8E4-A569-171B-214B4F968DF8}"/>
          </ac:picMkLst>
        </pc:picChg>
        <pc:picChg chg="add del mod">
          <ac:chgData name="尾嵜 成真" userId="dd95f81a979e9056" providerId="LiveId" clId="{DC1CDB2B-B43E-4B70-939C-85E5E3A7BA4C}" dt="2022-12-04T08:56:50.014" v="3924" actId="478"/>
          <ac:picMkLst>
            <pc:docMk/>
            <pc:sldMk cId="10655795" sldId="307"/>
            <ac:picMk id="9" creationId="{B3E2957A-AFB1-2BCD-DB27-193DBA63140A}"/>
          </ac:picMkLst>
        </pc:picChg>
        <pc:picChg chg="add mod">
          <ac:chgData name="尾嵜 成真" userId="dd95f81a979e9056" providerId="LiveId" clId="{DC1CDB2B-B43E-4B70-939C-85E5E3A7BA4C}" dt="2022-12-04T08:57:02.184" v="3930" actId="1076"/>
          <ac:picMkLst>
            <pc:docMk/>
            <pc:sldMk cId="10655795" sldId="307"/>
            <ac:picMk id="14" creationId="{E20B7FB5-D52E-3B7A-2C10-645F8CC15E98}"/>
          </ac:picMkLst>
        </pc:picChg>
        <pc:picChg chg="add del mod">
          <ac:chgData name="尾嵜 成真" userId="dd95f81a979e9056" providerId="LiveId" clId="{DC1CDB2B-B43E-4B70-939C-85E5E3A7BA4C}" dt="2022-12-04T08:56:49.188" v="3923" actId="478"/>
          <ac:picMkLst>
            <pc:docMk/>
            <pc:sldMk cId="10655795" sldId="307"/>
            <ac:picMk id="15" creationId="{F64E475F-D7EA-0DCA-F722-6AD9BE0686A0}"/>
          </ac:picMkLst>
        </pc:picChg>
        <pc:picChg chg="add mod">
          <ac:chgData name="尾嵜 成真" userId="dd95f81a979e9056" providerId="LiveId" clId="{DC1CDB2B-B43E-4B70-939C-85E5E3A7BA4C}" dt="2022-12-04T08:58:08.820" v="3947" actId="1076"/>
          <ac:picMkLst>
            <pc:docMk/>
            <pc:sldMk cId="10655795" sldId="307"/>
            <ac:picMk id="16" creationId="{B91E95D2-90A0-994C-705F-C7B2C4190046}"/>
          </ac:picMkLst>
        </pc:picChg>
        <pc:picChg chg="add del mod">
          <ac:chgData name="尾嵜 成真" userId="dd95f81a979e9056" providerId="LiveId" clId="{DC1CDB2B-B43E-4B70-939C-85E5E3A7BA4C}" dt="2022-12-04T08:56:50.495" v="3925" actId="478"/>
          <ac:picMkLst>
            <pc:docMk/>
            <pc:sldMk cId="10655795" sldId="307"/>
            <ac:picMk id="17" creationId="{382266F8-93B3-F32C-5AA5-D1D9FEE12049}"/>
          </ac:picMkLst>
        </pc:picChg>
        <pc:picChg chg="add del mod">
          <ac:chgData name="尾嵜 成真" userId="dd95f81a979e9056" providerId="LiveId" clId="{DC1CDB2B-B43E-4B70-939C-85E5E3A7BA4C}" dt="2022-12-04T08:56:51.455" v="3927" actId="478"/>
          <ac:picMkLst>
            <pc:docMk/>
            <pc:sldMk cId="10655795" sldId="307"/>
            <ac:picMk id="18" creationId="{2A987F97-DDC3-F852-4940-433D6F3C9E68}"/>
          </ac:picMkLst>
        </pc:picChg>
        <pc:picChg chg="add del mod">
          <ac:chgData name="尾嵜 成真" userId="dd95f81a979e9056" providerId="LiveId" clId="{DC1CDB2B-B43E-4B70-939C-85E5E3A7BA4C}" dt="2022-12-04T08:56:51.005" v="3926" actId="478"/>
          <ac:picMkLst>
            <pc:docMk/>
            <pc:sldMk cId="10655795" sldId="307"/>
            <ac:picMk id="19" creationId="{879D088E-4725-827C-A736-4B125C06E861}"/>
          </ac:picMkLst>
        </pc:picChg>
        <pc:picChg chg="add mod">
          <ac:chgData name="尾嵜 成真" userId="dd95f81a979e9056" providerId="LiveId" clId="{DC1CDB2B-B43E-4B70-939C-85E5E3A7BA4C}" dt="2022-12-04T08:56:20.286" v="3916" actId="1076"/>
          <ac:picMkLst>
            <pc:docMk/>
            <pc:sldMk cId="10655795" sldId="307"/>
            <ac:picMk id="22" creationId="{5C2ECE0D-CE02-D590-A174-3095376B00A6}"/>
          </ac:picMkLst>
        </pc:picChg>
        <pc:picChg chg="add mod">
          <ac:chgData name="尾嵜 成真" userId="dd95f81a979e9056" providerId="LiveId" clId="{DC1CDB2B-B43E-4B70-939C-85E5E3A7BA4C}" dt="2022-12-04T08:57:54.286" v="3938" actId="1076"/>
          <ac:picMkLst>
            <pc:docMk/>
            <pc:sldMk cId="10655795" sldId="307"/>
            <ac:picMk id="23" creationId="{A963FBCE-5F91-871E-F9ED-571D9B7FEC01}"/>
          </ac:picMkLst>
        </pc:picChg>
        <pc:picChg chg="add mod">
          <ac:chgData name="尾嵜 成真" userId="dd95f81a979e9056" providerId="LiveId" clId="{DC1CDB2B-B43E-4B70-939C-85E5E3A7BA4C}" dt="2022-12-04T09:02:40.793" v="4012" actId="1076"/>
          <ac:picMkLst>
            <pc:docMk/>
            <pc:sldMk cId="10655795" sldId="307"/>
            <ac:picMk id="29" creationId="{5ED80925-4390-236F-0834-763404FC03CF}"/>
          </ac:picMkLst>
        </pc:picChg>
        <pc:picChg chg="add del mod">
          <ac:chgData name="尾嵜 成真" userId="dd95f81a979e9056" providerId="LiveId" clId="{DC1CDB2B-B43E-4B70-939C-85E5E3A7BA4C}" dt="2022-12-04T09:01:40.299" v="3979" actId="478"/>
          <ac:picMkLst>
            <pc:docMk/>
            <pc:sldMk cId="10655795" sldId="307"/>
            <ac:picMk id="31" creationId="{79C17EF4-B865-5C38-F967-64C439A3F481}"/>
          </ac:picMkLst>
        </pc:picChg>
        <pc:picChg chg="add del mod">
          <ac:chgData name="尾嵜 成真" userId="dd95f81a979e9056" providerId="LiveId" clId="{DC1CDB2B-B43E-4B70-939C-85E5E3A7BA4C}" dt="2022-12-04T09:01:40.913" v="3980" actId="478"/>
          <ac:picMkLst>
            <pc:docMk/>
            <pc:sldMk cId="10655795" sldId="307"/>
            <ac:picMk id="32" creationId="{065E8B47-4D3B-64DA-423F-C793AE703B9C}"/>
          </ac:picMkLst>
        </pc:picChg>
        <pc:picChg chg="add mod">
          <ac:chgData name="尾嵜 成真" userId="dd95f81a979e9056" providerId="LiveId" clId="{DC1CDB2B-B43E-4B70-939C-85E5E3A7BA4C}" dt="2022-12-04T09:01:16.091" v="3971" actId="1076"/>
          <ac:picMkLst>
            <pc:docMk/>
            <pc:sldMk cId="10655795" sldId="307"/>
            <ac:picMk id="34" creationId="{6259303C-77A6-B0EA-AE88-6F4DDF735CB9}"/>
          </ac:picMkLst>
        </pc:picChg>
        <pc:picChg chg="add mod">
          <ac:chgData name="尾嵜 成真" userId="dd95f81a979e9056" providerId="LiveId" clId="{DC1CDB2B-B43E-4B70-939C-85E5E3A7BA4C}" dt="2022-12-04T09:02:58.650" v="4015" actId="1076"/>
          <ac:picMkLst>
            <pc:docMk/>
            <pc:sldMk cId="10655795" sldId="307"/>
            <ac:picMk id="36" creationId="{8DBF51FC-90D4-571B-2E80-C0BAF819796E}"/>
          </ac:picMkLst>
        </pc:picChg>
        <pc:picChg chg="add mod">
          <ac:chgData name="尾嵜 成真" userId="dd95f81a979e9056" providerId="LiveId" clId="{DC1CDB2B-B43E-4B70-939C-85E5E3A7BA4C}" dt="2022-12-04T09:02:49.441" v="4014" actId="1076"/>
          <ac:picMkLst>
            <pc:docMk/>
            <pc:sldMk cId="10655795" sldId="307"/>
            <ac:picMk id="38" creationId="{F9D39036-650B-82C0-C72E-2C5283C2A941}"/>
          </ac:picMkLst>
        </pc:picChg>
      </pc:sldChg>
      <pc:sldChg chg="addSp modSp add mod">
        <pc:chgData name="尾嵜 成真" userId="dd95f81a979e9056" providerId="LiveId" clId="{DC1CDB2B-B43E-4B70-939C-85E5E3A7BA4C}" dt="2022-12-04T11:34:28.749" v="4837" actId="1076"/>
        <pc:sldMkLst>
          <pc:docMk/>
          <pc:sldMk cId="506829871" sldId="308"/>
        </pc:sldMkLst>
        <pc:spChg chg="add mod">
          <ac:chgData name="尾嵜 成真" userId="dd95f81a979e9056" providerId="LiveId" clId="{DC1CDB2B-B43E-4B70-939C-85E5E3A7BA4C}" dt="2022-12-04T11:34:28.749" v="4837" actId="1076"/>
          <ac:spMkLst>
            <pc:docMk/>
            <pc:sldMk cId="506829871" sldId="308"/>
            <ac:spMk id="4" creationId="{54E2F43D-E071-7BDA-7B2C-35F0CB3F6311}"/>
          </ac:spMkLst>
        </pc:spChg>
        <pc:spChg chg="mod">
          <ac:chgData name="尾嵜 成真" userId="dd95f81a979e9056" providerId="LiveId" clId="{DC1CDB2B-B43E-4B70-939C-85E5E3A7BA4C}" dt="2022-12-04T11:34:02.868" v="4835" actId="113"/>
          <ac:spMkLst>
            <pc:docMk/>
            <pc:sldMk cId="506829871" sldId="308"/>
            <ac:spMk id="10" creationId="{4C8D8093-D708-E46A-39FD-79BFCCF8875B}"/>
          </ac:spMkLst>
        </pc:spChg>
        <pc:spChg chg="mod">
          <ac:chgData name="尾嵜 成真" userId="dd95f81a979e9056" providerId="LiveId" clId="{DC1CDB2B-B43E-4B70-939C-85E5E3A7BA4C}" dt="2022-12-04T09:08:06.522" v="4033" actId="20577"/>
          <ac:spMkLst>
            <pc:docMk/>
            <pc:sldMk cId="506829871" sldId="308"/>
            <ac:spMk id="11" creationId="{8F4012D2-E45B-57FF-3B8C-E8092847CB68}"/>
          </ac:spMkLst>
        </pc:spChg>
        <pc:spChg chg="mod">
          <ac:chgData name="尾嵜 成真" userId="dd95f81a979e9056" providerId="LiveId" clId="{DC1CDB2B-B43E-4B70-939C-85E5E3A7BA4C}" dt="2022-12-04T09:08:14.819" v="4036" actId="20577"/>
          <ac:spMkLst>
            <pc:docMk/>
            <pc:sldMk cId="506829871" sldId="308"/>
            <ac:spMk id="12" creationId="{DEAE85ED-D608-8E1E-7E58-4B117E739BEC}"/>
          </ac:spMkLst>
        </pc:spChg>
        <pc:picChg chg="add mod">
          <ac:chgData name="尾嵜 成真" userId="dd95f81a979e9056" providerId="LiveId" clId="{DC1CDB2B-B43E-4B70-939C-85E5E3A7BA4C}" dt="2022-12-04T11:34:21.067" v="4836" actId="1076"/>
          <ac:picMkLst>
            <pc:docMk/>
            <pc:sldMk cId="506829871" sldId="308"/>
            <ac:picMk id="3" creationId="{A410A4F2-DDD5-C069-6085-704817C77AC7}"/>
          </ac:picMkLst>
        </pc:picChg>
      </pc:sldChg>
      <pc:sldChg chg="add del">
        <pc:chgData name="尾嵜 成真" userId="dd95f81a979e9056" providerId="LiveId" clId="{DC1CDB2B-B43E-4B70-939C-85E5E3A7BA4C}" dt="2022-12-04T11:32:30.882" v="4796" actId="47"/>
        <pc:sldMkLst>
          <pc:docMk/>
          <pc:sldMk cId="21201068" sldId="309"/>
        </pc:sldMkLst>
      </pc:sldChg>
      <pc:sldChg chg="modSp add del mod">
        <pc:chgData name="尾嵜 成真" userId="dd95f81a979e9056" providerId="LiveId" clId="{DC1CDB2B-B43E-4B70-939C-85E5E3A7BA4C}" dt="2022-12-04T08:12:48.705" v="3169" actId="47"/>
        <pc:sldMkLst>
          <pc:docMk/>
          <pc:sldMk cId="1135145721" sldId="310"/>
        </pc:sldMkLst>
        <pc:spChg chg="mod">
          <ac:chgData name="尾嵜 成真" userId="dd95f81a979e9056" providerId="LiveId" clId="{DC1CDB2B-B43E-4B70-939C-85E5E3A7BA4C}" dt="2022-12-04T08:12:15.256" v="3168" actId="255"/>
          <ac:spMkLst>
            <pc:docMk/>
            <pc:sldMk cId="1135145721" sldId="310"/>
            <ac:spMk id="10" creationId="{4C8D8093-D708-E46A-39FD-79BFCCF8875B}"/>
          </ac:spMkLst>
        </pc:spChg>
      </pc:sldChg>
      <pc:sldChg chg="modSp add del mod">
        <pc:chgData name="尾嵜 成真" userId="dd95f81a979e9056" providerId="LiveId" clId="{DC1CDB2B-B43E-4B70-939C-85E5E3A7BA4C}" dt="2022-12-04T08:02:53.336" v="3065" actId="47"/>
        <pc:sldMkLst>
          <pc:docMk/>
          <pc:sldMk cId="3149288643" sldId="311"/>
        </pc:sldMkLst>
        <pc:spChg chg="mod">
          <ac:chgData name="尾嵜 成真" userId="dd95f81a979e9056" providerId="LiveId" clId="{DC1CDB2B-B43E-4B70-939C-85E5E3A7BA4C}" dt="2022-12-04T08:00:28.607" v="3061" actId="20577"/>
          <ac:spMkLst>
            <pc:docMk/>
            <pc:sldMk cId="3149288643" sldId="311"/>
            <ac:spMk id="10" creationId="{4C8D8093-D708-E46A-39FD-79BFCCF8875B}"/>
          </ac:spMkLst>
        </pc:spChg>
      </pc:sldChg>
      <pc:sldChg chg="addSp delSp modSp add mod">
        <pc:chgData name="尾嵜 成真" userId="dd95f81a979e9056" providerId="LiveId" clId="{DC1CDB2B-B43E-4B70-939C-85E5E3A7BA4C}" dt="2022-12-04T11:51:19.983" v="5206" actId="20577"/>
        <pc:sldMkLst>
          <pc:docMk/>
          <pc:sldMk cId="2806188707" sldId="312"/>
        </pc:sldMkLst>
        <pc:spChg chg="add del mod">
          <ac:chgData name="尾嵜 成真" userId="dd95f81a979e9056" providerId="LiveId" clId="{DC1CDB2B-B43E-4B70-939C-85E5E3A7BA4C}" dt="2022-12-03T15:30:07.236" v="1552" actId="22"/>
          <ac:spMkLst>
            <pc:docMk/>
            <pc:sldMk cId="2806188707" sldId="312"/>
            <ac:spMk id="3" creationId="{13734D30-E97D-2684-2BB9-2267D4357E9A}"/>
          </ac:spMkLst>
        </pc:spChg>
        <pc:spChg chg="mod">
          <ac:chgData name="尾嵜 成真" userId="dd95f81a979e9056" providerId="LiveId" clId="{DC1CDB2B-B43E-4B70-939C-85E5E3A7BA4C}" dt="2022-12-04T11:51:19.983" v="5206" actId="20577"/>
          <ac:spMkLst>
            <pc:docMk/>
            <pc:sldMk cId="2806188707" sldId="312"/>
            <ac:spMk id="10" creationId="{4C8D8093-D708-E46A-39FD-79BFCCF8875B}"/>
          </ac:spMkLst>
        </pc:spChg>
        <pc:spChg chg="mod">
          <ac:chgData name="尾嵜 成真" userId="dd95f81a979e9056" providerId="LiveId" clId="{DC1CDB2B-B43E-4B70-939C-85E5E3A7BA4C}" dt="2022-12-04T09:09:25.668" v="4068"/>
          <ac:spMkLst>
            <pc:docMk/>
            <pc:sldMk cId="2806188707" sldId="312"/>
            <ac:spMk id="11" creationId="{8F4012D2-E45B-57FF-3B8C-E8092847CB68}"/>
          </ac:spMkLst>
        </pc:spChg>
        <pc:spChg chg="mod">
          <ac:chgData name="尾嵜 成真" userId="dd95f81a979e9056" providerId="LiveId" clId="{DC1CDB2B-B43E-4B70-939C-85E5E3A7BA4C}" dt="2022-12-03T15:19:12.625" v="1407" actId="20577"/>
          <ac:spMkLst>
            <pc:docMk/>
            <pc:sldMk cId="2806188707" sldId="312"/>
            <ac:spMk id="12" creationId="{DEAE85ED-D608-8E1E-7E58-4B117E739BEC}"/>
          </ac:spMkLst>
        </pc:spChg>
      </pc:sldChg>
      <pc:sldChg chg="modSp add del mod">
        <pc:chgData name="尾嵜 成真" userId="dd95f81a979e9056" providerId="LiveId" clId="{DC1CDB2B-B43E-4B70-939C-85E5E3A7BA4C}" dt="2022-12-03T15:37:20.907" v="1711" actId="47"/>
        <pc:sldMkLst>
          <pc:docMk/>
          <pc:sldMk cId="1606807777" sldId="313"/>
        </pc:sldMkLst>
        <pc:spChg chg="mod">
          <ac:chgData name="尾嵜 成真" userId="dd95f81a979e9056" providerId="LiveId" clId="{DC1CDB2B-B43E-4B70-939C-85E5E3A7BA4C}" dt="2022-12-03T15:29:34.583" v="1548" actId="20577"/>
          <ac:spMkLst>
            <pc:docMk/>
            <pc:sldMk cId="1606807777" sldId="313"/>
            <ac:spMk id="10" creationId="{4C8D8093-D708-E46A-39FD-79BFCCF8875B}"/>
          </ac:spMkLst>
        </pc:spChg>
      </pc:sldChg>
      <pc:sldChg chg="addSp delSp modSp add mod">
        <pc:chgData name="尾嵜 成真" userId="dd95f81a979e9056" providerId="LiveId" clId="{DC1CDB2B-B43E-4B70-939C-85E5E3A7BA4C}" dt="2022-12-04T09:09:25.668" v="4068"/>
        <pc:sldMkLst>
          <pc:docMk/>
          <pc:sldMk cId="2028647889" sldId="313"/>
        </pc:sldMkLst>
        <pc:spChg chg="add del mod">
          <ac:chgData name="尾嵜 成真" userId="dd95f81a979e9056" providerId="LiveId" clId="{DC1CDB2B-B43E-4B70-939C-85E5E3A7BA4C}" dt="2022-12-03T15:51:46.788" v="2059" actId="478"/>
          <ac:spMkLst>
            <pc:docMk/>
            <pc:sldMk cId="2028647889" sldId="313"/>
            <ac:spMk id="2" creationId="{4E480F02-05DB-560D-937E-B66635AAD260}"/>
          </ac:spMkLst>
        </pc:spChg>
        <pc:spChg chg="add del mod">
          <ac:chgData name="尾嵜 成真" userId="dd95f81a979e9056" providerId="LiveId" clId="{DC1CDB2B-B43E-4B70-939C-85E5E3A7BA4C}" dt="2022-12-03T15:51:46.788" v="2059" actId="478"/>
          <ac:spMkLst>
            <pc:docMk/>
            <pc:sldMk cId="2028647889" sldId="313"/>
            <ac:spMk id="4" creationId="{13287FCE-DCA4-ED16-AD11-DB9BD0DA0066}"/>
          </ac:spMkLst>
        </pc:spChg>
        <pc:spChg chg="add del mod">
          <ac:chgData name="尾嵜 成真" userId="dd95f81a979e9056" providerId="LiveId" clId="{DC1CDB2B-B43E-4B70-939C-85E5E3A7BA4C}" dt="2022-12-03T15:51:46.788" v="2059" actId="478"/>
          <ac:spMkLst>
            <pc:docMk/>
            <pc:sldMk cId="2028647889" sldId="313"/>
            <ac:spMk id="6" creationId="{CD476DF1-E727-1770-7AFD-2F6FFA664576}"/>
          </ac:spMkLst>
        </pc:spChg>
        <pc:spChg chg="add del mod">
          <ac:chgData name="尾嵜 成真" userId="dd95f81a979e9056" providerId="LiveId" clId="{DC1CDB2B-B43E-4B70-939C-85E5E3A7BA4C}" dt="2022-12-03T15:51:51.502" v="2060" actId="478"/>
          <ac:spMkLst>
            <pc:docMk/>
            <pc:sldMk cId="2028647889" sldId="313"/>
            <ac:spMk id="8" creationId="{04030BAF-84CD-DF13-5BE5-3B3462C8F40F}"/>
          </ac:spMkLst>
        </pc:spChg>
        <pc:spChg chg="mod">
          <ac:chgData name="尾嵜 成真" userId="dd95f81a979e9056" providerId="LiveId" clId="{DC1CDB2B-B43E-4B70-939C-85E5E3A7BA4C}" dt="2022-12-03T16:02:46.959" v="2133" actId="947"/>
          <ac:spMkLst>
            <pc:docMk/>
            <pc:sldMk cId="2028647889" sldId="313"/>
            <ac:spMk id="10" creationId="{4C8D8093-D708-E46A-39FD-79BFCCF8875B}"/>
          </ac:spMkLst>
        </pc:spChg>
        <pc:spChg chg="mod">
          <ac:chgData name="尾嵜 成真" userId="dd95f81a979e9056" providerId="LiveId" clId="{DC1CDB2B-B43E-4B70-939C-85E5E3A7BA4C}" dt="2022-12-04T09:09:25.668" v="4068"/>
          <ac:spMkLst>
            <pc:docMk/>
            <pc:sldMk cId="2028647889" sldId="313"/>
            <ac:spMk id="11" creationId="{8F4012D2-E45B-57FF-3B8C-E8092847CB68}"/>
          </ac:spMkLst>
        </pc:spChg>
        <pc:spChg chg="mod">
          <ac:chgData name="尾嵜 成真" userId="dd95f81a979e9056" providerId="LiveId" clId="{DC1CDB2B-B43E-4B70-939C-85E5E3A7BA4C}" dt="2022-12-03T15:37:38.052" v="1730" actId="20577"/>
          <ac:spMkLst>
            <pc:docMk/>
            <pc:sldMk cId="2028647889" sldId="313"/>
            <ac:spMk id="12" creationId="{DEAE85ED-D608-8E1E-7E58-4B117E739BEC}"/>
          </ac:spMkLst>
        </pc:spChg>
        <pc:spChg chg="add del mod">
          <ac:chgData name="尾嵜 成真" userId="dd95f81a979e9056" providerId="LiveId" clId="{DC1CDB2B-B43E-4B70-939C-85E5E3A7BA4C}" dt="2022-12-03T15:51:51.502" v="2060" actId="478"/>
          <ac:spMkLst>
            <pc:docMk/>
            <pc:sldMk cId="2028647889" sldId="313"/>
            <ac:spMk id="13" creationId="{396AD140-289B-B2E5-BFDE-9DA67CB47E77}"/>
          </ac:spMkLst>
        </pc:spChg>
        <pc:spChg chg="add mod">
          <ac:chgData name="尾嵜 成真" userId="dd95f81a979e9056" providerId="LiveId" clId="{DC1CDB2B-B43E-4B70-939C-85E5E3A7BA4C}" dt="2022-12-03T15:59:54.167" v="2089" actId="14100"/>
          <ac:spMkLst>
            <pc:docMk/>
            <pc:sldMk cId="2028647889" sldId="313"/>
            <ac:spMk id="15" creationId="{815140E3-F4DB-8D96-D313-E64E240B8A44}"/>
          </ac:spMkLst>
        </pc:spChg>
        <pc:spChg chg="add mod">
          <ac:chgData name="尾嵜 成真" userId="dd95f81a979e9056" providerId="LiveId" clId="{DC1CDB2B-B43E-4B70-939C-85E5E3A7BA4C}" dt="2022-12-03T16:03:18.957" v="2135" actId="255"/>
          <ac:spMkLst>
            <pc:docMk/>
            <pc:sldMk cId="2028647889" sldId="313"/>
            <ac:spMk id="18" creationId="{7A975658-EF05-ABEA-E67D-BA62567665D4}"/>
          </ac:spMkLst>
        </pc:spChg>
        <pc:picChg chg="add mod">
          <ac:chgData name="尾嵜 成真" userId="dd95f81a979e9056" providerId="LiveId" clId="{DC1CDB2B-B43E-4B70-939C-85E5E3A7BA4C}" dt="2022-12-03T15:52:28.503" v="2071" actId="14100"/>
          <ac:picMkLst>
            <pc:docMk/>
            <pc:sldMk cId="2028647889" sldId="313"/>
            <ac:picMk id="3" creationId="{EA006F6A-FD19-91DD-9EFA-36516A9A120E}"/>
          </ac:picMkLst>
        </pc:picChg>
        <pc:picChg chg="add mod">
          <ac:chgData name="尾嵜 成真" userId="dd95f81a979e9056" providerId="LiveId" clId="{DC1CDB2B-B43E-4B70-939C-85E5E3A7BA4C}" dt="2022-12-04T07:09:23.380" v="2140" actId="1076"/>
          <ac:picMkLst>
            <pc:docMk/>
            <pc:sldMk cId="2028647889" sldId="313"/>
            <ac:picMk id="5" creationId="{401AA32C-EB81-CAA0-A6CC-6BA1C8043276}"/>
          </ac:picMkLst>
        </pc:picChg>
        <pc:picChg chg="add mod">
          <ac:chgData name="尾嵜 成真" userId="dd95f81a979e9056" providerId="LiveId" clId="{DC1CDB2B-B43E-4B70-939C-85E5E3A7BA4C}" dt="2022-12-03T15:59:16.321" v="2083" actId="1076"/>
          <ac:picMkLst>
            <pc:docMk/>
            <pc:sldMk cId="2028647889" sldId="313"/>
            <ac:picMk id="7" creationId="{C091A49F-5DF9-9D06-FEBE-372AD24B04F8}"/>
          </ac:picMkLst>
        </pc:picChg>
        <pc:picChg chg="add mod">
          <ac:chgData name="尾嵜 成真" userId="dd95f81a979e9056" providerId="LiveId" clId="{DC1CDB2B-B43E-4B70-939C-85E5E3A7BA4C}" dt="2022-12-03T15:59:25.433" v="2085" actId="1076"/>
          <ac:picMkLst>
            <pc:docMk/>
            <pc:sldMk cId="2028647889" sldId="313"/>
            <ac:picMk id="9" creationId="{6EF3F8AC-1653-8FB4-2723-DC5B8E7239EC}"/>
          </ac:picMkLst>
        </pc:picChg>
        <pc:picChg chg="add del mod">
          <ac:chgData name="尾嵜 成真" userId="dd95f81a979e9056" providerId="LiveId" clId="{DC1CDB2B-B43E-4B70-939C-85E5E3A7BA4C}" dt="2022-12-03T15:51:54.367" v="2062" actId="478"/>
          <ac:picMkLst>
            <pc:docMk/>
            <pc:sldMk cId="2028647889" sldId="313"/>
            <ac:picMk id="14" creationId="{8164A098-84C0-226C-5775-C708710789E8}"/>
          </ac:picMkLst>
        </pc:picChg>
        <pc:picChg chg="add mod">
          <ac:chgData name="尾嵜 成真" userId="dd95f81a979e9056" providerId="LiveId" clId="{DC1CDB2B-B43E-4B70-939C-85E5E3A7BA4C}" dt="2022-12-03T15:59:22.441" v="2084" actId="1076"/>
          <ac:picMkLst>
            <pc:docMk/>
            <pc:sldMk cId="2028647889" sldId="313"/>
            <ac:picMk id="17" creationId="{534CEFA1-69A6-C618-0273-11D601ACE1BF}"/>
          </ac:picMkLst>
        </pc:picChg>
      </pc:sldChg>
      <pc:sldChg chg="modSp add del mod">
        <pc:chgData name="尾嵜 成真" userId="dd95f81a979e9056" providerId="LiveId" clId="{DC1CDB2B-B43E-4B70-939C-85E5E3A7BA4C}" dt="2022-12-04T08:25:05.527" v="3332" actId="47"/>
        <pc:sldMkLst>
          <pc:docMk/>
          <pc:sldMk cId="1461247472" sldId="314"/>
        </pc:sldMkLst>
        <pc:spChg chg="mod">
          <ac:chgData name="尾嵜 成真" userId="dd95f81a979e9056" providerId="LiveId" clId="{DC1CDB2B-B43E-4B70-939C-85E5E3A7BA4C}" dt="2022-12-04T08:22:17.058" v="3235" actId="1076"/>
          <ac:spMkLst>
            <pc:docMk/>
            <pc:sldMk cId="1461247472" sldId="314"/>
            <ac:spMk id="10" creationId="{4C8D8093-D708-E46A-39FD-79BFCCF8875B}"/>
          </ac:spMkLst>
        </pc:spChg>
      </pc:sldChg>
      <pc:sldChg chg="modSp add del mod">
        <pc:chgData name="尾嵜 成真" userId="dd95f81a979e9056" providerId="LiveId" clId="{DC1CDB2B-B43E-4B70-939C-85E5E3A7BA4C}" dt="2022-12-04T08:09:59.273" v="3142" actId="47"/>
        <pc:sldMkLst>
          <pc:docMk/>
          <pc:sldMk cId="37647303" sldId="315"/>
        </pc:sldMkLst>
        <pc:spChg chg="mod">
          <ac:chgData name="尾嵜 成真" userId="dd95f81a979e9056" providerId="LiveId" clId="{DC1CDB2B-B43E-4B70-939C-85E5E3A7BA4C}" dt="2022-12-04T07:57:12.884" v="3023" actId="20577"/>
          <ac:spMkLst>
            <pc:docMk/>
            <pc:sldMk cId="37647303" sldId="315"/>
            <ac:spMk id="10" creationId="{4C8D8093-D708-E46A-39FD-79BFCCF8875B}"/>
          </ac:spMkLst>
        </pc:spChg>
      </pc:sldChg>
      <pc:sldChg chg="modSp add del mod">
        <pc:chgData name="尾嵜 成真" userId="dd95f81a979e9056" providerId="LiveId" clId="{DC1CDB2B-B43E-4B70-939C-85E5E3A7BA4C}" dt="2022-12-04T08:26:55.237" v="3344" actId="47"/>
        <pc:sldMkLst>
          <pc:docMk/>
          <pc:sldMk cId="1364575317" sldId="316"/>
        </pc:sldMkLst>
        <pc:spChg chg="mod">
          <ac:chgData name="尾嵜 成真" userId="dd95f81a979e9056" providerId="LiveId" clId="{DC1CDB2B-B43E-4B70-939C-85E5E3A7BA4C}" dt="2022-12-04T08:11:16.677" v="3160" actId="255"/>
          <ac:spMkLst>
            <pc:docMk/>
            <pc:sldMk cId="1364575317" sldId="316"/>
            <ac:spMk id="10" creationId="{4C8D8093-D708-E46A-39FD-79BFCCF8875B}"/>
          </ac:spMkLst>
        </pc:spChg>
      </pc:sldChg>
      <pc:sldChg chg="addSp add del mod">
        <pc:chgData name="尾嵜 成真" userId="dd95f81a979e9056" providerId="LiveId" clId="{DC1CDB2B-B43E-4B70-939C-85E5E3A7BA4C}" dt="2022-12-04T08:23:53.547" v="3267" actId="47"/>
        <pc:sldMkLst>
          <pc:docMk/>
          <pc:sldMk cId="1344966726" sldId="317"/>
        </pc:sldMkLst>
        <pc:graphicFrameChg chg="add">
          <ac:chgData name="尾嵜 成真" userId="dd95f81a979e9056" providerId="LiveId" clId="{DC1CDB2B-B43E-4B70-939C-85E5E3A7BA4C}" dt="2022-12-04T08:15:23.131" v="3170" actId="3680"/>
          <ac:graphicFrameMkLst>
            <pc:docMk/>
            <pc:sldMk cId="1344966726" sldId="317"/>
            <ac:graphicFrameMk id="2" creationId="{10FE811A-3151-8048-4A2C-A2BB63B57476}"/>
          </ac:graphicFrameMkLst>
        </pc:graphicFrameChg>
      </pc:sldChg>
      <pc:sldChg chg="modSp add del mod">
        <pc:chgData name="尾嵜 成真" userId="dd95f81a979e9056" providerId="LiveId" clId="{DC1CDB2B-B43E-4B70-939C-85E5E3A7BA4C}" dt="2022-12-04T08:10:22.584" v="3148" actId="47"/>
        <pc:sldMkLst>
          <pc:docMk/>
          <pc:sldMk cId="4285315526" sldId="317"/>
        </pc:sldMkLst>
        <pc:spChg chg="mod">
          <ac:chgData name="尾嵜 成真" userId="dd95f81a979e9056" providerId="LiveId" clId="{DC1CDB2B-B43E-4B70-939C-85E5E3A7BA4C}" dt="2022-12-04T08:08:30.757" v="3136"/>
          <ac:spMkLst>
            <pc:docMk/>
            <pc:sldMk cId="4285315526" sldId="317"/>
            <ac:spMk id="10" creationId="{4C8D8093-D708-E46A-39FD-79BFCCF8875B}"/>
          </ac:spMkLst>
        </pc:spChg>
      </pc:sldChg>
      <pc:sldChg chg="addSp delSp modSp add mod">
        <pc:chgData name="尾嵜 成真" userId="dd95f81a979e9056" providerId="LiveId" clId="{DC1CDB2B-B43E-4B70-939C-85E5E3A7BA4C}" dt="2022-12-04T09:09:25.668" v="4068"/>
        <pc:sldMkLst>
          <pc:docMk/>
          <pc:sldMk cId="3029827572" sldId="318"/>
        </pc:sldMkLst>
        <pc:spChg chg="add del mod">
          <ac:chgData name="尾嵜 成真" userId="dd95f81a979e9056" providerId="LiveId" clId="{DC1CDB2B-B43E-4B70-939C-85E5E3A7BA4C}" dt="2022-12-04T08:40:14.901" v="3660" actId="113"/>
          <ac:spMkLst>
            <pc:docMk/>
            <pc:sldMk cId="3029827572" sldId="318"/>
            <ac:spMk id="3" creationId="{225A54B6-6682-FA11-E36B-37935775FABA}"/>
          </ac:spMkLst>
        </pc:spChg>
        <pc:spChg chg="mod">
          <ac:chgData name="尾嵜 成真" userId="dd95f81a979e9056" providerId="LiveId" clId="{DC1CDB2B-B43E-4B70-939C-85E5E3A7BA4C}" dt="2022-12-04T08:40:10.732" v="3659" actId="113"/>
          <ac:spMkLst>
            <pc:docMk/>
            <pc:sldMk cId="3029827572" sldId="318"/>
            <ac:spMk id="10" creationId="{4C8D8093-D708-E46A-39FD-79BFCCF8875B}"/>
          </ac:spMkLst>
        </pc:spChg>
        <pc:spChg chg="mod">
          <ac:chgData name="尾嵜 成真" userId="dd95f81a979e9056" providerId="LiveId" clId="{DC1CDB2B-B43E-4B70-939C-85E5E3A7BA4C}" dt="2022-12-04T09:09:25.668" v="4068"/>
          <ac:spMkLst>
            <pc:docMk/>
            <pc:sldMk cId="3029827572" sldId="318"/>
            <ac:spMk id="11" creationId="{8F4012D2-E45B-57FF-3B8C-E8092847CB68}"/>
          </ac:spMkLst>
        </pc:spChg>
        <pc:graphicFrameChg chg="mod modGraphic">
          <ac:chgData name="尾嵜 成真" userId="dd95f81a979e9056" providerId="LiveId" clId="{DC1CDB2B-B43E-4B70-939C-85E5E3A7BA4C}" dt="2022-12-04T08:40:01.458" v="3658" actId="947"/>
          <ac:graphicFrameMkLst>
            <pc:docMk/>
            <pc:sldMk cId="3029827572" sldId="318"/>
            <ac:graphicFrameMk id="2" creationId="{10FE811A-3151-8048-4A2C-A2BB63B57476}"/>
          </ac:graphicFrameMkLst>
        </pc:graphicFrameChg>
        <pc:graphicFrameChg chg="add del mod modGraphic">
          <ac:chgData name="尾嵜 成真" userId="dd95f81a979e9056" providerId="LiveId" clId="{DC1CDB2B-B43E-4B70-939C-85E5E3A7BA4C}" dt="2022-12-04T08:39:38.315" v="3656" actId="947"/>
          <ac:graphicFrameMkLst>
            <pc:docMk/>
            <pc:sldMk cId="3029827572" sldId="318"/>
            <ac:graphicFrameMk id="4" creationId="{36B64F84-0DA4-0FF5-2623-E0A2A250DE7B}"/>
          </ac:graphicFrameMkLst>
        </pc:graphicFrameChg>
      </pc:sldChg>
      <pc:sldChg chg="modSp add del mod">
        <pc:chgData name="尾嵜 成真" userId="dd95f81a979e9056" providerId="LiveId" clId="{DC1CDB2B-B43E-4B70-939C-85E5E3A7BA4C}" dt="2022-12-04T08:22:04.148" v="3231"/>
        <pc:sldMkLst>
          <pc:docMk/>
          <pc:sldMk cId="2279105479" sldId="319"/>
        </pc:sldMkLst>
        <pc:graphicFrameChg chg="mod modGraphic">
          <ac:chgData name="尾嵜 成真" userId="dd95f81a979e9056" providerId="LiveId" clId="{DC1CDB2B-B43E-4B70-939C-85E5E3A7BA4C}" dt="2022-12-04T08:22:01.184" v="3229" actId="113"/>
          <ac:graphicFrameMkLst>
            <pc:docMk/>
            <pc:sldMk cId="2279105479" sldId="319"/>
            <ac:graphicFrameMk id="2" creationId="{10FE811A-3151-8048-4A2C-A2BB63B57476}"/>
          </ac:graphicFrameMkLst>
        </pc:graphicFrameChg>
      </pc:sldChg>
      <pc:sldChg chg="modSp add del mod">
        <pc:chgData name="尾嵜 成真" userId="dd95f81a979e9056" providerId="LiveId" clId="{DC1CDB2B-B43E-4B70-939C-85E5E3A7BA4C}" dt="2022-12-04T09:09:25.668" v="4068"/>
        <pc:sldMkLst>
          <pc:docMk/>
          <pc:sldMk cId="3542301423" sldId="319"/>
        </pc:sldMkLst>
        <pc:spChg chg="mod">
          <ac:chgData name="尾嵜 成真" userId="dd95f81a979e9056" providerId="LiveId" clId="{DC1CDB2B-B43E-4B70-939C-85E5E3A7BA4C}" dt="2022-12-04T08:44:09.348" v="3701" actId="1076"/>
          <ac:spMkLst>
            <pc:docMk/>
            <pc:sldMk cId="3542301423" sldId="319"/>
            <ac:spMk id="3" creationId="{225A54B6-6682-FA11-E36B-37935775FABA}"/>
          </ac:spMkLst>
        </pc:spChg>
        <pc:spChg chg="mod">
          <ac:chgData name="尾嵜 成真" userId="dd95f81a979e9056" providerId="LiveId" clId="{DC1CDB2B-B43E-4B70-939C-85E5E3A7BA4C}" dt="2022-12-04T08:40:21.360" v="3661" actId="113"/>
          <ac:spMkLst>
            <pc:docMk/>
            <pc:sldMk cId="3542301423" sldId="319"/>
            <ac:spMk id="10" creationId="{4C8D8093-D708-E46A-39FD-79BFCCF8875B}"/>
          </ac:spMkLst>
        </pc:spChg>
        <pc:spChg chg="mod">
          <ac:chgData name="尾嵜 成真" userId="dd95f81a979e9056" providerId="LiveId" clId="{DC1CDB2B-B43E-4B70-939C-85E5E3A7BA4C}" dt="2022-12-04T09:09:25.668" v="4068"/>
          <ac:spMkLst>
            <pc:docMk/>
            <pc:sldMk cId="3542301423" sldId="319"/>
            <ac:spMk id="11" creationId="{8F4012D2-E45B-57FF-3B8C-E8092847CB68}"/>
          </ac:spMkLst>
        </pc:spChg>
        <pc:graphicFrameChg chg="mod modGraphic">
          <ac:chgData name="尾嵜 成真" userId="dd95f81a979e9056" providerId="LiveId" clId="{DC1CDB2B-B43E-4B70-939C-85E5E3A7BA4C}" dt="2022-12-04T08:44:02.917" v="3700" actId="20577"/>
          <ac:graphicFrameMkLst>
            <pc:docMk/>
            <pc:sldMk cId="3542301423" sldId="319"/>
            <ac:graphicFrameMk id="2" creationId="{10FE811A-3151-8048-4A2C-A2BB63B57476}"/>
          </ac:graphicFrameMkLst>
        </pc:graphicFrameChg>
        <pc:graphicFrameChg chg="mod modGraphic">
          <ac:chgData name="尾嵜 成真" userId="dd95f81a979e9056" providerId="LiveId" clId="{DC1CDB2B-B43E-4B70-939C-85E5E3A7BA4C}" dt="2022-12-04T08:44:54.405" v="3706" actId="947"/>
          <ac:graphicFrameMkLst>
            <pc:docMk/>
            <pc:sldMk cId="3542301423" sldId="319"/>
            <ac:graphicFrameMk id="4" creationId="{36B64F84-0DA4-0FF5-2623-E0A2A250DE7B}"/>
          </ac:graphicFrameMkLst>
        </pc:graphicFrameChg>
      </pc:sldChg>
      <pc:sldChg chg="modSp add mod">
        <pc:chgData name="尾嵜 成真" userId="dd95f81a979e9056" providerId="LiveId" clId="{DC1CDB2B-B43E-4B70-939C-85E5E3A7BA4C}" dt="2022-12-04T09:09:25.668" v="4068"/>
        <pc:sldMkLst>
          <pc:docMk/>
          <pc:sldMk cId="3850382920" sldId="320"/>
        </pc:sldMkLst>
        <pc:spChg chg="mod">
          <ac:chgData name="尾嵜 成真" userId="dd95f81a979e9056" providerId="LiveId" clId="{DC1CDB2B-B43E-4B70-939C-85E5E3A7BA4C}" dt="2022-12-04T08:44:21.512" v="3703" actId="1076"/>
          <ac:spMkLst>
            <pc:docMk/>
            <pc:sldMk cId="3850382920" sldId="320"/>
            <ac:spMk id="3" creationId="{225A54B6-6682-FA11-E36B-37935775FABA}"/>
          </ac:spMkLst>
        </pc:spChg>
        <pc:spChg chg="mod">
          <ac:chgData name="尾嵜 成真" userId="dd95f81a979e9056" providerId="LiveId" clId="{DC1CDB2B-B43E-4B70-939C-85E5E3A7BA4C}" dt="2022-12-04T08:41:04.520" v="3668" actId="113"/>
          <ac:spMkLst>
            <pc:docMk/>
            <pc:sldMk cId="3850382920" sldId="320"/>
            <ac:spMk id="10" creationId="{4C8D8093-D708-E46A-39FD-79BFCCF8875B}"/>
          </ac:spMkLst>
        </pc:spChg>
        <pc:spChg chg="mod">
          <ac:chgData name="尾嵜 成真" userId="dd95f81a979e9056" providerId="LiveId" clId="{DC1CDB2B-B43E-4B70-939C-85E5E3A7BA4C}" dt="2022-12-04T09:09:25.668" v="4068"/>
          <ac:spMkLst>
            <pc:docMk/>
            <pc:sldMk cId="3850382920" sldId="320"/>
            <ac:spMk id="11" creationId="{8F4012D2-E45B-57FF-3B8C-E8092847CB68}"/>
          </ac:spMkLst>
        </pc:spChg>
        <pc:graphicFrameChg chg="mod modGraphic">
          <ac:chgData name="尾嵜 成真" userId="dd95f81a979e9056" providerId="LiveId" clId="{DC1CDB2B-B43E-4B70-939C-85E5E3A7BA4C}" dt="2022-12-04T08:46:03.717" v="3712" actId="947"/>
          <ac:graphicFrameMkLst>
            <pc:docMk/>
            <pc:sldMk cId="3850382920" sldId="320"/>
            <ac:graphicFrameMk id="2" creationId="{10FE811A-3151-8048-4A2C-A2BB63B57476}"/>
          </ac:graphicFrameMkLst>
        </pc:graphicFrameChg>
        <pc:graphicFrameChg chg="mod modGraphic">
          <ac:chgData name="尾嵜 成真" userId="dd95f81a979e9056" providerId="LiveId" clId="{DC1CDB2B-B43E-4B70-939C-85E5E3A7BA4C}" dt="2022-12-04T08:49:05.550" v="3822" actId="947"/>
          <ac:graphicFrameMkLst>
            <pc:docMk/>
            <pc:sldMk cId="3850382920" sldId="320"/>
            <ac:graphicFrameMk id="4" creationId="{36B64F84-0DA4-0FF5-2623-E0A2A250DE7B}"/>
          </ac:graphicFrameMkLst>
        </pc:graphicFrameChg>
      </pc:sldChg>
      <pc:sldChg chg="addSp delSp modSp add del mod">
        <pc:chgData name="尾嵜 成真" userId="dd95f81a979e9056" providerId="LiveId" clId="{DC1CDB2B-B43E-4B70-939C-85E5E3A7BA4C}" dt="2022-12-04T11:50:15.848" v="5205" actId="1076"/>
        <pc:sldMkLst>
          <pc:docMk/>
          <pc:sldMk cId="3321231195" sldId="321"/>
        </pc:sldMkLst>
        <pc:spChg chg="mod">
          <ac:chgData name="尾嵜 成真" userId="dd95f81a979e9056" providerId="LiveId" clId="{DC1CDB2B-B43E-4B70-939C-85E5E3A7BA4C}" dt="2022-12-04T11:46:30.509" v="5196" actId="207"/>
          <ac:spMkLst>
            <pc:docMk/>
            <pc:sldMk cId="3321231195" sldId="321"/>
            <ac:spMk id="10" creationId="{4C8D8093-D708-E46A-39FD-79BFCCF8875B}"/>
          </ac:spMkLst>
        </pc:spChg>
        <pc:spChg chg="mod">
          <ac:chgData name="尾嵜 成真" userId="dd95f81a979e9056" providerId="LiveId" clId="{DC1CDB2B-B43E-4B70-939C-85E5E3A7BA4C}" dt="2022-12-04T11:42:31.846" v="5068" actId="20577"/>
          <ac:spMkLst>
            <pc:docMk/>
            <pc:sldMk cId="3321231195" sldId="321"/>
            <ac:spMk id="12" creationId="{DEAE85ED-D608-8E1E-7E58-4B117E739BEC}"/>
          </ac:spMkLst>
        </pc:spChg>
        <pc:spChg chg="mod">
          <ac:chgData name="尾嵜 成真" userId="dd95f81a979e9056" providerId="LiveId" clId="{DC1CDB2B-B43E-4B70-939C-85E5E3A7BA4C}" dt="2022-12-04T11:50:15.848" v="5205" actId="1076"/>
          <ac:spMkLst>
            <pc:docMk/>
            <pc:sldMk cId="3321231195" sldId="321"/>
            <ac:spMk id="13" creationId="{0244B180-1672-8661-90DA-D123168CF0A7}"/>
          </ac:spMkLst>
        </pc:spChg>
        <pc:graphicFrameChg chg="add del mod modGraphic">
          <ac:chgData name="尾嵜 成真" userId="dd95f81a979e9056" providerId="LiveId" clId="{DC1CDB2B-B43E-4B70-939C-85E5E3A7BA4C}" dt="2022-12-04T11:36:16.289" v="4869" actId="478"/>
          <ac:graphicFrameMkLst>
            <pc:docMk/>
            <pc:sldMk cId="3321231195" sldId="321"/>
            <ac:graphicFrameMk id="2" creationId="{1D52A1D7-D791-E7AD-56B2-D7C60A7D777B}"/>
          </ac:graphicFrameMkLst>
        </pc:graphicFrameChg>
        <pc:graphicFrameChg chg="add mod modGraphic">
          <ac:chgData name="尾嵜 成真" userId="dd95f81a979e9056" providerId="LiveId" clId="{DC1CDB2B-B43E-4B70-939C-85E5E3A7BA4C}" dt="2022-12-04T11:50:15.848" v="5205" actId="1076"/>
          <ac:graphicFrameMkLst>
            <pc:docMk/>
            <pc:sldMk cId="3321231195" sldId="321"/>
            <ac:graphicFrameMk id="5" creationId="{8BE3D32B-A87E-4243-B12B-E52BC7D25B72}"/>
          </ac:graphicFrameMkLst>
        </pc:graphicFrameChg>
        <pc:picChg chg="del">
          <ac:chgData name="尾嵜 成真" userId="dd95f81a979e9056" providerId="LiveId" clId="{DC1CDB2B-B43E-4B70-939C-85E5E3A7BA4C}" dt="2022-12-04T11:35:08.022" v="4840" actId="478"/>
          <ac:picMkLst>
            <pc:docMk/>
            <pc:sldMk cId="3321231195" sldId="321"/>
            <ac:picMk id="3" creationId="{012AC43C-B2BE-684D-836C-38FB5BA95BA5}"/>
          </ac:picMkLst>
        </pc:picChg>
        <pc:picChg chg="add del mod">
          <ac:chgData name="尾嵜 成真" userId="dd95f81a979e9056" providerId="LiveId" clId="{DC1CDB2B-B43E-4B70-939C-85E5E3A7BA4C}" dt="2022-12-04T11:40:56.929" v="5032" actId="478"/>
          <ac:picMkLst>
            <pc:docMk/>
            <pc:sldMk cId="3321231195" sldId="321"/>
            <ac:picMk id="4" creationId="{FCB23614-81AE-DA09-5B7C-23AD29BCC5E1}"/>
          </ac:picMkLst>
        </pc:picChg>
      </pc:sldChg>
      <pc:sldChg chg="add del ord">
        <pc:chgData name="尾嵜 成真" userId="dd95f81a979e9056" providerId="LiveId" clId="{DC1CDB2B-B43E-4B70-939C-85E5E3A7BA4C}" dt="2022-12-04T11:48:52.152" v="5201" actId="47"/>
        <pc:sldMkLst>
          <pc:docMk/>
          <pc:sldMk cId="1998143017" sldId="322"/>
        </pc:sldMkLst>
      </pc:sldChg>
      <pc:sldChg chg="add">
        <pc:chgData name="尾嵜 成真" userId="dd95f81a979e9056" providerId="LiveId" clId="{DC1CDB2B-B43E-4B70-939C-85E5E3A7BA4C}" dt="2022-12-04T11:47:12.538" v="5197"/>
        <pc:sldMkLst>
          <pc:docMk/>
          <pc:sldMk cId="2066859780" sldId="323"/>
        </pc:sldMkLst>
      </pc:sldChg>
      <pc:sldChg chg="add">
        <pc:chgData name="尾嵜 成真" userId="dd95f81a979e9056" providerId="LiveId" clId="{DC1CDB2B-B43E-4B70-939C-85E5E3A7BA4C}" dt="2022-12-04T11:47:19.929" v="5200"/>
        <pc:sldMkLst>
          <pc:docMk/>
          <pc:sldMk cId="3940852573" sldId="3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2023-02-05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2023-02-05</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2023-02-05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2023-02-05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2023-02-05</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2023-02-05</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2023-02-05</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491880" y="2420888"/>
            <a:ext cx="5832648" cy="1585337"/>
          </a:xfrm>
        </p:spPr>
        <p:txBody>
          <a:bodyPr/>
          <a:lstStyle/>
          <a:p>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１章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インフラ基礎</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6549" y="1124744"/>
            <a:ext cx="8402525" cy="4881686"/>
          </a:xfrm>
        </p:spPr>
        <p:txBody>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クラウドはパブリッククラウドとプライベートクラウドの大きく</a:t>
            </a:r>
            <a:r>
              <a:rPr lang="en-US" altLang="ja-JP" i="0" dirty="0">
                <a:solidFill>
                  <a:srgbClr val="333333"/>
                </a:solidFill>
                <a:effectLst/>
                <a:latin typeface="BIZ UDP明朝 Medium" panose="02020500000000000000" pitchFamily="18" charset="-128"/>
                <a:ea typeface="BIZ UDP明朝 Medium" panose="02020500000000000000" pitchFamily="18" charset="-128"/>
              </a:rPr>
              <a:t>2</a:t>
            </a:r>
            <a:r>
              <a:rPr lang="ja-JP" altLang="en-US" i="0" dirty="0">
                <a:solidFill>
                  <a:srgbClr val="333333"/>
                </a:solidFill>
                <a:effectLst/>
                <a:latin typeface="BIZ UDP明朝 Medium" panose="02020500000000000000" pitchFamily="18" charset="-128"/>
                <a:ea typeface="BIZ UDP明朝 Medium" panose="02020500000000000000" pitchFamily="18" charset="-128"/>
              </a:rPr>
              <a:t>つに分けることができます。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・パブリッククラウド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パブリッククラウドとは、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クラウドプロバイダー</a:t>
            </a:r>
            <a:r>
              <a:rPr lang="ja-JP" altLang="en-US" i="0" dirty="0">
                <a:solidFill>
                  <a:srgbClr val="111111"/>
                </a:solidFill>
                <a:effectLst/>
                <a:latin typeface="BIZ UDP明朝 Medium" panose="02020500000000000000" pitchFamily="18" charset="-128"/>
                <a:ea typeface="BIZ UDP明朝 Medium" panose="02020500000000000000" pitchFamily="18" charset="-128"/>
              </a:rPr>
              <a:t>によって</a:t>
            </a:r>
            <a:r>
              <a:rPr lang="ja-JP" altLang="en-US" i="0" dirty="0">
                <a:solidFill>
                  <a:srgbClr val="333333"/>
                </a:solidFill>
                <a:effectLst/>
                <a:latin typeface="BIZ UDP明朝 Medium" panose="02020500000000000000" pitchFamily="18" charset="-128"/>
                <a:ea typeface="BIZ UDP明朝 Medium" panose="02020500000000000000" pitchFamily="18" charset="-128"/>
              </a:rPr>
              <a:t>クラウドサービスをインターネットを通じて</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全ユーザへ提供する形態</a:t>
            </a:r>
            <a:r>
              <a:rPr lang="ja-JP" altLang="en-US" i="0" dirty="0">
                <a:solidFill>
                  <a:srgbClr val="333333"/>
                </a:solidFill>
                <a:effectLst/>
                <a:latin typeface="BIZ UDP明朝 Medium" panose="02020500000000000000" pitchFamily="18" charset="-128"/>
                <a:ea typeface="BIZ UDP明朝 Medium" panose="02020500000000000000" pitchFamily="18" charset="-128"/>
              </a:rPr>
              <a:t>のことです。サーバ本体、</a:t>
            </a:r>
            <a:r>
              <a:rPr lang="en-US" altLang="ja-JP"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i="0" dirty="0">
                <a:solidFill>
                  <a:srgbClr val="333333"/>
                </a:solidFill>
                <a:effectLst/>
                <a:latin typeface="BIZ UDP明朝 Medium" panose="02020500000000000000" pitchFamily="18" charset="-128"/>
                <a:ea typeface="BIZ UDP明朝 Medium" panose="02020500000000000000" pitchFamily="18" charset="-128"/>
              </a:rPr>
              <a:t>などのソフトウェアから回線まで、すべての環境を</a:t>
            </a:r>
            <a:r>
              <a:rPr lang="ja-JP" altLang="en-US" i="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ユーザ全体で共有</a:t>
            </a:r>
            <a:r>
              <a:rPr lang="ja-JP" altLang="en-US" i="0" dirty="0">
                <a:solidFill>
                  <a:srgbClr val="333333"/>
                </a:solidFill>
                <a:effectLst/>
                <a:latin typeface="BIZ UDP明朝 Medium" panose="02020500000000000000" pitchFamily="18" charset="-128"/>
                <a:ea typeface="BIZ UDP明朝 Medium" panose="02020500000000000000" pitchFamily="18" charset="-128"/>
              </a:rPr>
              <a:t>します。つまり、</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誰でも利用可能なクラウドサービス</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ということです。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333333"/>
                </a:solidFill>
                <a:effectLst/>
                <a:latin typeface="BIZ UDP明朝 Medium" panose="02020500000000000000" pitchFamily="18" charset="-128"/>
                <a:ea typeface="BIZ UDP明朝 Medium" panose="02020500000000000000" pitchFamily="18" charset="-128"/>
              </a:rPr>
              <a:t>全ユーザがクラウド環境を共有しながら使用することが可能な理由としては、提供元の事業者が、</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大規模なデータセンターを多数保有</a:t>
            </a:r>
            <a:r>
              <a:rPr lang="ja-JP" altLang="en-US" i="0" dirty="0">
                <a:solidFill>
                  <a:srgbClr val="333333"/>
                </a:solidFill>
                <a:effectLst/>
                <a:latin typeface="BIZ UDP明朝 Medium" panose="02020500000000000000" pitchFamily="18" charset="-128"/>
                <a:ea typeface="BIZ UDP明朝 Medium" panose="02020500000000000000" pitchFamily="18" charset="-128"/>
              </a:rPr>
              <a:t>していることがあげられます。また、そこに設置されている大量のサーバに対して</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各社独自の仮想化、分散化などの技術</a:t>
            </a:r>
            <a:r>
              <a:rPr lang="ja-JP" altLang="en-US" i="0" dirty="0">
                <a:solidFill>
                  <a:srgbClr val="333333"/>
                </a:solidFill>
                <a:effectLst/>
                <a:latin typeface="BIZ UDP明朝 Medium" panose="02020500000000000000" pitchFamily="18" charset="-128"/>
                <a:ea typeface="BIZ UDP明朝 Medium" panose="02020500000000000000" pitchFamily="18" charset="-128"/>
              </a:rPr>
              <a:t>を用いて、ひとつのクラウド環境を実現しています。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ja-JP" altLang="en-US"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プライベートクラウド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プライベートクラウドとは、パブリッククラウドと違い、１つの企業のためだけの</a:t>
            </a:r>
            <a:r>
              <a:rPr lang="ja-JP" altLang="en-US" b="0" i="0" u="heavy"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自社</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専用のクラウド環境</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を指します</a:t>
            </a:r>
            <a:r>
              <a:rPr lang="ja-JP" altLang="en-US" i="0" dirty="0">
                <a:solidFill>
                  <a:srgbClr val="333333"/>
                </a:solidFill>
                <a:effectLst/>
                <a:latin typeface="BIZ UDP明朝 Medium" panose="02020500000000000000" pitchFamily="18" charset="-128"/>
                <a:ea typeface="BIZ UDP明朝 Medium" panose="02020500000000000000" pitchFamily="18" charset="-128"/>
              </a:rPr>
              <a:t>。企業はそのリソースを柔軟かつ効率的に、所属するユーザに割り当て、共有でき、</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ユーザーの用途などに合わせて</a:t>
            </a:r>
            <a:r>
              <a:rPr lang="ja-JP" altLang="en-US" i="0" dirty="0">
                <a:solidFill>
                  <a:srgbClr val="333333"/>
                </a:solidFill>
                <a:effectLst/>
                <a:latin typeface="BIZ UDP明朝 Medium" panose="02020500000000000000" pitchFamily="18" charset="-128"/>
                <a:ea typeface="BIZ UDP明朝 Medium" panose="02020500000000000000" pitchFamily="18" charset="-128"/>
              </a:rPr>
              <a:t>柔軟に構築・運用できます。また、</a:t>
            </a:r>
            <a:r>
              <a:rPr lang="ja-JP" altLang="en-US" i="0" dirty="0">
                <a:solidFill>
                  <a:srgbClr val="111111"/>
                </a:solidFill>
                <a:effectLst/>
                <a:latin typeface="BIZ UDP明朝 Medium" panose="02020500000000000000" pitchFamily="18" charset="-128"/>
                <a:ea typeface="BIZ UDP明朝 Medium" panose="02020500000000000000" pitchFamily="18" charset="-128"/>
              </a:rPr>
              <a:t>「自社専用の環境」のクローズドなシステムとして運用でき、</a:t>
            </a:r>
            <a:r>
              <a:rPr lang="ja-JP" altLang="en-US" i="0" u="heavy" dirty="0">
                <a:solidFill>
                  <a:srgbClr val="111111"/>
                </a:solidFill>
                <a:effectLst/>
                <a:uFill>
                  <a:solidFill>
                    <a:srgbClr val="F6882E"/>
                  </a:solidFill>
                </a:uFill>
                <a:latin typeface="BIZ UDP明朝 Medium" panose="02020500000000000000" pitchFamily="18" charset="-128"/>
                <a:ea typeface="BIZ UDP明朝 Medium" panose="02020500000000000000" pitchFamily="18" charset="-128"/>
              </a:rPr>
              <a:t>企業のセキュリティポリシーの適用しやすい</a:t>
            </a:r>
            <a:r>
              <a:rPr lang="ja-JP" altLang="en-US" i="0" dirty="0">
                <a:solidFill>
                  <a:srgbClr val="111111"/>
                </a:solidFill>
                <a:effectLst/>
                <a:latin typeface="BIZ UDP明朝 Medium" panose="02020500000000000000" pitchFamily="18" charset="-128"/>
                <a:ea typeface="BIZ UDP明朝 Medium" panose="02020500000000000000" pitchFamily="18" charset="-128"/>
              </a:rPr>
              <a:t>ことが特長です。</a:t>
            </a:r>
            <a:endParaRPr lang="ko-KR" altLang="en-US" i="0" dirty="0">
              <a:solidFill>
                <a:schemeClr val="tx1"/>
              </a:solidFill>
              <a:latin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パブリッククラウドとプライベートクラウド</a:t>
            </a:r>
          </a:p>
        </p:txBody>
      </p:sp>
    </p:spTree>
    <p:extLst>
      <p:ext uri="{BB962C8B-B14F-4D97-AF65-F5344CB8AC3E}">
        <p14:creationId xmlns:p14="http://schemas.microsoft.com/office/powerpoint/2010/main" val="280618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クラウドベンダー</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とはクラウドサービスを提供する企業のことです。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クラウドベンダーとして世界的に有名なのは、</a:t>
            </a:r>
            <a:r>
              <a:rPr lang="en-US" altLang="ja-JP" i="0" dirty="0">
                <a:effectLst/>
                <a:latin typeface="BIZ UDP明朝 Medium" panose="02020500000000000000" pitchFamily="18" charset="-128"/>
                <a:ea typeface="BIZ UDP明朝 Medium" panose="02020500000000000000" pitchFamily="18" charset="-128"/>
              </a:rPr>
              <a:t>Amazon</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Amazon Web Services (AWS)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 </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en-US" altLang="ja-JP" i="0" dirty="0">
                <a:effectLst/>
                <a:latin typeface="BIZ UDP明朝 Medium" panose="02020500000000000000" pitchFamily="18" charset="-128"/>
                <a:ea typeface="BIZ UDP明朝 Medium" panose="02020500000000000000" pitchFamily="18" charset="-128"/>
              </a:rPr>
              <a:t>Microsoft</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Azure</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en-US" altLang="ja-JP" i="0" dirty="0">
                <a:effectLst/>
                <a:latin typeface="BIZ UDP明朝 Medium" panose="02020500000000000000" pitchFamily="18" charset="-128"/>
                <a:ea typeface="BIZ UDP明朝 Medium" panose="02020500000000000000" pitchFamily="18" charset="-128"/>
              </a:rPr>
              <a:t>Google</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Google Cloud</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GCP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」、アリババ・グループが提供している「</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AlibabaCloud</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」といったところがあります。国内だと、富士通が提供している「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FJ Cloud </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」が有名です。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000000"/>
                </a:solidFill>
                <a:effectLst/>
                <a:latin typeface="BIZ UDP明朝 Medium" panose="02020500000000000000" pitchFamily="18" charset="-128"/>
                <a:ea typeface="BIZ UDP明朝 Medium" panose="02020500000000000000" pitchFamily="18" charset="-128"/>
              </a:rPr>
              <a:t>クラウドのシェアランキングは、 </a:t>
            </a:r>
            <a:r>
              <a:rPr lang="en-US" altLang="ja-JP" i="0" dirty="0">
                <a:solidFill>
                  <a:srgbClr val="000000"/>
                </a:solidFill>
                <a:effectLst/>
                <a:latin typeface="BIZ UDP明朝 Medium" panose="02020500000000000000" pitchFamily="18" charset="-128"/>
                <a:ea typeface="BIZ UDP明朝 Medium" panose="02020500000000000000" pitchFamily="18" charset="-128"/>
              </a:rPr>
              <a:t>2022</a:t>
            </a:r>
            <a:r>
              <a:rPr lang="ja-JP" altLang="en-US" i="0" dirty="0">
                <a:solidFill>
                  <a:srgbClr val="000000"/>
                </a:solidFill>
                <a:effectLst/>
                <a:latin typeface="BIZ UDP明朝 Medium" panose="02020500000000000000" pitchFamily="18" charset="-128"/>
                <a:ea typeface="BIZ UDP明朝 Medium" panose="02020500000000000000" pitchFamily="18" charset="-128"/>
              </a:rPr>
              <a:t>年時点で</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で</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31</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r>
              <a:rPr lang="en-US" altLang="ja-JP" i="0" dirty="0">
                <a:solidFill>
                  <a:srgbClr val="000000"/>
                </a:solidFill>
                <a:effectLst/>
                <a:latin typeface="BIZ UDP明朝 Medium" panose="02020500000000000000" pitchFamily="18" charset="-128"/>
                <a:ea typeface="BIZ UDP明朝 Medium" panose="02020500000000000000" pitchFamily="18" charset="-128"/>
              </a:rPr>
              <a:t>2</a:t>
            </a:r>
            <a:r>
              <a:rPr lang="ja-JP" altLang="en-US" i="0" dirty="0">
                <a:solidFill>
                  <a:srgbClr val="000000"/>
                </a:solidFill>
                <a:effectLst/>
                <a:latin typeface="BIZ UDP明朝 Medium" panose="02020500000000000000" pitchFamily="18" charset="-128"/>
                <a:ea typeface="BIZ UDP明朝 Medium" panose="02020500000000000000" pitchFamily="18" charset="-128"/>
              </a:rPr>
              <a:t>位は</a:t>
            </a:r>
            <a:r>
              <a:rPr lang="en-US" altLang="ja-JP" i="0" dirty="0">
                <a:solidFill>
                  <a:srgbClr val="000000"/>
                </a:solidFill>
                <a:effectLst/>
                <a:latin typeface="BIZ UDP明朝 Medium" panose="02020500000000000000" pitchFamily="18" charset="-128"/>
                <a:ea typeface="BIZ UDP明朝 Medium" panose="02020500000000000000" pitchFamily="18" charset="-128"/>
              </a:rPr>
              <a:t>Microsoft Azure</a:t>
            </a:r>
            <a:r>
              <a:rPr lang="ja-JP" altLang="en-US" i="0" dirty="0">
                <a:solidFill>
                  <a:srgbClr val="000000"/>
                </a:solidFill>
                <a:effectLst/>
                <a:latin typeface="BIZ UDP明朝 Medium" panose="02020500000000000000" pitchFamily="18" charset="-128"/>
                <a:ea typeface="BIZ UDP明朝 Medium" panose="02020500000000000000" pitchFamily="18" charset="-128"/>
              </a:rPr>
              <a:t>で</a:t>
            </a:r>
            <a:r>
              <a:rPr lang="en-US" altLang="ja-JP" i="0" dirty="0">
                <a:solidFill>
                  <a:srgbClr val="000000"/>
                </a:solidFill>
                <a:effectLst/>
                <a:latin typeface="BIZ UDP明朝 Medium" panose="02020500000000000000" pitchFamily="18" charset="-128"/>
                <a:ea typeface="BIZ UDP明朝 Medium" panose="02020500000000000000" pitchFamily="18" charset="-128"/>
              </a:rPr>
              <a:t>24</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r>
              <a:rPr lang="en-US" altLang="ja-JP" i="0" dirty="0">
                <a:solidFill>
                  <a:srgbClr val="000000"/>
                </a:solidFill>
                <a:effectLst/>
                <a:latin typeface="BIZ UDP明朝 Medium" panose="02020500000000000000" pitchFamily="18" charset="-128"/>
                <a:ea typeface="BIZ UDP明朝 Medium" panose="02020500000000000000" pitchFamily="18" charset="-128"/>
              </a:rPr>
              <a:t>3</a:t>
            </a:r>
            <a:r>
              <a:rPr lang="ja-JP" altLang="en-US" i="0" dirty="0">
                <a:solidFill>
                  <a:srgbClr val="000000"/>
                </a:solidFill>
                <a:effectLst/>
                <a:latin typeface="BIZ UDP明朝 Medium" panose="02020500000000000000" pitchFamily="18" charset="-128"/>
                <a:ea typeface="BIZ UDP明朝 Medium" panose="02020500000000000000" pitchFamily="18" charset="-128"/>
              </a:rPr>
              <a:t>位が</a:t>
            </a:r>
            <a:r>
              <a:rPr lang="en-US" altLang="ja-JP" i="0" dirty="0">
                <a:solidFill>
                  <a:srgbClr val="000000"/>
                </a:solidFill>
                <a:effectLst/>
                <a:latin typeface="BIZ UDP明朝 Medium" panose="02020500000000000000" pitchFamily="18" charset="-128"/>
                <a:ea typeface="BIZ UDP明朝 Medium" panose="02020500000000000000" pitchFamily="18" charset="-128"/>
              </a:rPr>
              <a:t>Google Cloud</a:t>
            </a:r>
            <a:r>
              <a:rPr lang="ja-JP" altLang="en-US" i="0" dirty="0">
                <a:solidFill>
                  <a:srgbClr val="000000"/>
                </a:solidFill>
                <a:effectLst/>
                <a:latin typeface="BIZ UDP明朝 Medium" panose="02020500000000000000" pitchFamily="18" charset="-128"/>
                <a:ea typeface="BIZ UDP明朝 Medium" panose="02020500000000000000" pitchFamily="18" charset="-128"/>
              </a:rPr>
              <a:t>で</a:t>
            </a:r>
            <a:r>
              <a:rPr lang="en-US" altLang="ja-JP" i="0" dirty="0">
                <a:solidFill>
                  <a:srgbClr val="000000"/>
                </a:solidFill>
                <a:effectLst/>
                <a:latin typeface="BIZ UDP明朝 Medium" panose="02020500000000000000" pitchFamily="18" charset="-128"/>
                <a:ea typeface="BIZ UDP明朝 Medium" panose="02020500000000000000" pitchFamily="18" charset="-128"/>
              </a:rPr>
              <a:t>8</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％。となっており、</a:t>
            </a:r>
            <a:r>
              <a:rPr lang="en-US" altLang="ja-JP" i="0" dirty="0">
                <a:solidFill>
                  <a:srgbClr val="000000"/>
                </a:solidFill>
                <a:effectLst/>
                <a:latin typeface="BIZ UDP明朝 Medium" panose="02020500000000000000" pitchFamily="18" charset="-128"/>
                <a:ea typeface="BIZ UDP明朝 Medium" panose="02020500000000000000" pitchFamily="18" charset="-128"/>
              </a:rPr>
              <a:t>2</a:t>
            </a:r>
            <a:r>
              <a:rPr lang="ja-JP" altLang="en-US" i="0" dirty="0">
                <a:solidFill>
                  <a:srgbClr val="000000"/>
                </a:solidFill>
                <a:effectLst/>
                <a:latin typeface="BIZ UDP明朝 Medium" panose="02020500000000000000" pitchFamily="18" charset="-128"/>
                <a:ea typeface="BIZ UDP明朝 Medium" panose="02020500000000000000" pitchFamily="18" charset="-128"/>
              </a:rPr>
              <a:t>社が５０％以上のシェアを占めており、また今まで、</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の</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位が変わったことはありません</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クラウドベンダー</a:t>
            </a:r>
          </a:p>
        </p:txBody>
      </p:sp>
      <p:sp>
        <p:nvSpPr>
          <p:cNvPr id="15" name="正方形/長方形 14">
            <a:extLst>
              <a:ext uri="{FF2B5EF4-FFF2-40B4-BE49-F238E27FC236}">
                <a16:creationId xmlns:a16="http://schemas.microsoft.com/office/drawing/2014/main" id="{815140E3-F4DB-8D96-D313-E64E240B8A44}"/>
              </a:ext>
            </a:extLst>
          </p:cNvPr>
          <p:cNvSpPr/>
          <p:nvPr/>
        </p:nvSpPr>
        <p:spPr>
          <a:xfrm>
            <a:off x="683568" y="3804746"/>
            <a:ext cx="7575014" cy="273630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8" name="제목 1">
            <a:extLst>
              <a:ext uri="{FF2B5EF4-FFF2-40B4-BE49-F238E27FC236}">
                <a16:creationId xmlns:a16="http://schemas.microsoft.com/office/drawing/2014/main" id="{7A975658-EF05-ABEA-E67D-BA62567665D4}"/>
              </a:ext>
            </a:extLst>
          </p:cNvPr>
          <p:cNvSpPr txBox="1">
            <a:spLocks/>
          </p:cNvSpPr>
          <p:nvPr/>
        </p:nvSpPr>
        <p:spPr>
          <a:xfrm>
            <a:off x="582712" y="3332881"/>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i="0" dirty="0">
                <a:solidFill>
                  <a:srgbClr val="F6882E"/>
                </a:solidFill>
                <a:effectLst/>
                <a:latin typeface="BIZ UDP明朝 Medium" panose="02020500000000000000" pitchFamily="18" charset="-128"/>
                <a:ea typeface="BIZ UDP明朝 Medium" panose="02020500000000000000" pitchFamily="18" charset="-128"/>
              </a:rPr>
              <a:t>クラウドベンダーのロゴ</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pic>
        <p:nvPicPr>
          <p:cNvPr id="2" name="Picture 2">
            <a:extLst>
              <a:ext uri="{FF2B5EF4-FFF2-40B4-BE49-F238E27FC236}">
                <a16:creationId xmlns:a16="http://schemas.microsoft.com/office/drawing/2014/main" id="{6C57BF24-E0F5-0E90-11C1-60881D53E7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666" y="4017234"/>
            <a:ext cx="2157217" cy="9853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E76EBCE-8335-AF69-DC09-39F3EFA41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4017234"/>
            <a:ext cx="2433598" cy="1240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zure">
            <a:extLst>
              <a:ext uri="{FF2B5EF4-FFF2-40B4-BE49-F238E27FC236}">
                <a16:creationId xmlns:a16="http://schemas.microsoft.com/office/drawing/2014/main" id="{6448E5A1-6121-7AC5-053E-AC8A3E7F2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411" y="4105127"/>
            <a:ext cx="2317238" cy="8095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アリババクラウド">
            <a:extLst>
              <a:ext uri="{FF2B5EF4-FFF2-40B4-BE49-F238E27FC236}">
                <a16:creationId xmlns:a16="http://schemas.microsoft.com/office/drawing/2014/main" id="{C517F9C6-609A-769C-DEFE-8A34C11DF6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7197" y="5257453"/>
            <a:ext cx="2366382" cy="1243275"/>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95032E3D-5B21-90B7-F41B-859B4727AA95}"/>
              </a:ext>
            </a:extLst>
          </p:cNvPr>
          <p:cNvPicPr>
            <a:picLocks noChangeAspect="1"/>
          </p:cNvPicPr>
          <p:nvPr/>
        </p:nvPicPr>
        <p:blipFill>
          <a:blip r:embed="rId6"/>
          <a:stretch>
            <a:fillRect/>
          </a:stretch>
        </p:blipFill>
        <p:spPr>
          <a:xfrm>
            <a:off x="5436096" y="5433233"/>
            <a:ext cx="1111472" cy="891713"/>
          </a:xfrm>
          <a:prstGeom prst="rect">
            <a:avLst/>
          </a:prstGeom>
        </p:spPr>
      </p:pic>
    </p:spTree>
    <p:extLst>
      <p:ext uri="{BB962C8B-B14F-4D97-AF65-F5344CB8AC3E}">
        <p14:creationId xmlns:p14="http://schemas.microsoft.com/office/powerpoint/2010/main" val="202864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68963" y="1113858"/>
            <a:ext cx="8640960" cy="230425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chemeClr val="tx1"/>
                </a:solidFill>
                <a:latin typeface="BIZ UDP明朝 Medium" panose="02020500000000000000" pitchFamily="18" charset="-128"/>
                <a:ea typeface="BIZ UDP明朝 Medium" panose="02020500000000000000" pitchFamily="18" charset="-128"/>
              </a:rPr>
              <a:t>初期費用</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オンプレとクラウドの違い</a:t>
            </a:r>
          </a:p>
        </p:txBody>
      </p:sp>
      <p:graphicFrame>
        <p:nvGraphicFramePr>
          <p:cNvPr id="2" name="表 2">
            <a:extLst>
              <a:ext uri="{FF2B5EF4-FFF2-40B4-BE49-F238E27FC236}">
                <a16:creationId xmlns:a16="http://schemas.microsoft.com/office/drawing/2014/main" id="{10FE811A-3151-8048-4A2C-A2BB63B57476}"/>
              </a:ext>
            </a:extLst>
          </p:cNvPr>
          <p:cNvGraphicFramePr>
            <a:graphicFrameLocks noGrp="1"/>
          </p:cNvGraphicFramePr>
          <p:nvPr>
            <p:extLst>
              <p:ext uri="{D42A27DB-BD31-4B8C-83A1-F6EECF244321}">
                <p14:modId xmlns:p14="http://schemas.microsoft.com/office/powerpoint/2010/main" val="1601125830"/>
              </p:ext>
            </p:extLst>
          </p:nvPr>
        </p:nvGraphicFramePr>
        <p:xfrm>
          <a:off x="368964" y="1432214"/>
          <a:ext cx="8402524" cy="143444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600" b="0" i="0" dirty="0">
                          <a:solidFill>
                            <a:schemeClr val="tx1"/>
                          </a:solidFill>
                          <a:latin typeface="BIZ UDP明朝 Medium" panose="02020500000000000000" pitchFamily="18" charset="-128"/>
                          <a:ea typeface="BIZ UDP明朝 Medium" panose="02020500000000000000" pitchFamily="18" charset="-128"/>
                        </a:rPr>
                        <a:t>サーバーなどを利用する際は、最初に</a:t>
                      </a:r>
                      <a:r>
                        <a:rPr lang="ja-JP" altLang="en-US" sz="1600" b="0" i="0" u="heavy" baseline="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物理的に機器を購入する必要があり</a:t>
                      </a:r>
                      <a:r>
                        <a:rPr lang="ja-JP" altLang="en-US" sz="1600" b="0" i="0" dirty="0">
                          <a:solidFill>
                            <a:schemeClr val="tx1"/>
                          </a:solidFill>
                          <a:latin typeface="BIZ UDP明朝 Medium" panose="02020500000000000000" pitchFamily="18" charset="-128"/>
                          <a:ea typeface="BIZ UDP明朝 Medium" panose="02020500000000000000" pitchFamily="18" charset="-128"/>
                        </a:rPr>
                        <a:t>、</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サーバーの導入やパッケージの購入など初期費用に多くの資金と手間が掛かるため、導入前から長期的な計画が必要です。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600" b="0" i="0" u="heavy" baseline="0"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自社にシステム環境を構築、所有しなくて済む</a:t>
                      </a:r>
                      <a:r>
                        <a:rPr lang="ja-JP" altLang="en-US" sz="1600" b="0" i="0" dirty="0">
                          <a:solidFill>
                            <a:srgbClr val="444444"/>
                          </a:solidFill>
                          <a:effectLst/>
                          <a:latin typeface="BIZ UDP明朝 Medium" panose="02020500000000000000" pitchFamily="18" charset="-128"/>
                          <a:ea typeface="BIZ UDP明朝 Medium" panose="02020500000000000000" pitchFamily="18" charset="-128"/>
                        </a:rPr>
                        <a:t>ため、初期費用が安くすることができます。</a:t>
                      </a:r>
                      <a:endParaRPr lang="en-US" altLang="ja-JP" sz="1600" b="0" i="0" dirty="0">
                        <a:solidFill>
                          <a:srgbClr val="444444"/>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
        <p:nvSpPr>
          <p:cNvPr id="3" name="내용 개체 틀 5">
            <a:extLst>
              <a:ext uri="{FF2B5EF4-FFF2-40B4-BE49-F238E27FC236}">
                <a16:creationId xmlns:a16="http://schemas.microsoft.com/office/drawing/2014/main" id="{225A54B6-6682-FA11-E36B-37935775FABA}"/>
              </a:ext>
            </a:extLst>
          </p:cNvPr>
          <p:cNvSpPr txBox="1">
            <a:spLocks/>
          </p:cNvSpPr>
          <p:nvPr/>
        </p:nvSpPr>
        <p:spPr>
          <a:xfrm>
            <a:off x="371956" y="3428594"/>
            <a:ext cx="8640960" cy="230425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ja-JP"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chemeClr val="tx1"/>
                </a:solidFill>
                <a:latin typeface="BIZ UDP明朝 Medium" panose="02020500000000000000" pitchFamily="18" charset="-128"/>
                <a:ea typeface="BIZ UDP明朝 Medium" panose="02020500000000000000" pitchFamily="18" charset="-128"/>
              </a:rPr>
              <a:t>運用コスト</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2">
            <a:extLst>
              <a:ext uri="{FF2B5EF4-FFF2-40B4-BE49-F238E27FC236}">
                <a16:creationId xmlns:a16="http://schemas.microsoft.com/office/drawing/2014/main" id="{36B64F84-0DA4-0FF5-2623-E0A2A250DE7B}"/>
              </a:ext>
            </a:extLst>
          </p:cNvPr>
          <p:cNvGraphicFramePr>
            <a:graphicFrameLocks noGrp="1"/>
          </p:cNvGraphicFramePr>
          <p:nvPr>
            <p:extLst>
              <p:ext uri="{D42A27DB-BD31-4B8C-83A1-F6EECF244321}">
                <p14:modId xmlns:p14="http://schemas.microsoft.com/office/powerpoint/2010/main" val="3729292912"/>
              </p:ext>
            </p:extLst>
          </p:nvPr>
        </p:nvGraphicFramePr>
        <p:xfrm>
          <a:off x="370738" y="3746950"/>
          <a:ext cx="8402524" cy="213360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日々のサーバーメンテナンスなどの管理費や人件費などの、</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運用に必要な維持費（ランニングコスト）が必要</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とされます。万が一故障やネットワーク障害などのトラブルが起きた場合には、</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自社で対応</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しなければならず、また機器交換に関する</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出費は自社</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で持つ必要があります。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料金体系は、利用した分だけ課金される</a:t>
                      </a:r>
                      <a:r>
                        <a:rPr lang="ja-JP" altLang="en-US" sz="1600" b="1" i="0" kern="1200" dirty="0">
                          <a:solidFill>
                            <a:srgbClr val="F6882E"/>
                          </a:solidFill>
                          <a:effectLst/>
                          <a:latin typeface="BIZ UDP明朝 Medium" panose="02020500000000000000" pitchFamily="18" charset="-128"/>
                          <a:ea typeface="BIZ UDP明朝 Medium" panose="02020500000000000000" pitchFamily="18" charset="-128"/>
                          <a:cs typeface="+mn-cs"/>
                        </a:rPr>
                        <a:t>従量課金制</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です。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サーバーの管理費もかからないため、管理費や維持費におけるコストを削減することができます。ただし、従量課金制ということから</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長期間の運用になると、オンプレミスよりも金額が高くなる</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ケースもあり得ます。</a:t>
                      </a:r>
                      <a:endParaRPr lang="ko-KR" altLang="en-US" sz="1600" i="0" dirty="0">
                        <a:solidFill>
                          <a:schemeClr val="tx1"/>
                        </a:solidFill>
                        <a:latin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Tree>
    <p:extLst>
      <p:ext uri="{BB962C8B-B14F-4D97-AF65-F5344CB8AC3E}">
        <p14:creationId xmlns:p14="http://schemas.microsoft.com/office/powerpoint/2010/main" val="302982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68963" y="1113858"/>
            <a:ext cx="8640960" cy="230425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333333"/>
                </a:solidFill>
                <a:latin typeface="BIZ UDP明朝 Medium" panose="02020500000000000000" pitchFamily="18" charset="-128"/>
                <a:ea typeface="BIZ UDP明朝 Medium" panose="02020500000000000000" pitchFamily="18" charset="-128"/>
              </a:rPr>
              <a:t>拡張性</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オンプレとクラウドの違い</a:t>
            </a:r>
          </a:p>
        </p:txBody>
      </p:sp>
      <p:graphicFrame>
        <p:nvGraphicFramePr>
          <p:cNvPr id="2" name="表 2">
            <a:extLst>
              <a:ext uri="{FF2B5EF4-FFF2-40B4-BE49-F238E27FC236}">
                <a16:creationId xmlns:a16="http://schemas.microsoft.com/office/drawing/2014/main" id="{10FE811A-3151-8048-4A2C-A2BB63B57476}"/>
              </a:ext>
            </a:extLst>
          </p:cNvPr>
          <p:cNvGraphicFramePr>
            <a:graphicFrameLocks noGrp="1"/>
          </p:cNvGraphicFramePr>
          <p:nvPr>
            <p:extLst>
              <p:ext uri="{D42A27DB-BD31-4B8C-83A1-F6EECF244321}">
                <p14:modId xmlns:p14="http://schemas.microsoft.com/office/powerpoint/2010/main" val="324181588"/>
              </p:ext>
            </p:extLst>
          </p:nvPr>
        </p:nvGraphicFramePr>
        <p:xfrm>
          <a:off x="368964" y="1432214"/>
          <a:ext cx="8402524" cy="140208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拡張自体は可能ですが、サーバー・アプリケーションを買い替え、設定などをし直す必要があります。費用・時間・手間がかかるため、</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ハードルが高い</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i="0" dirty="0">
                          <a:solidFill>
                            <a:srgbClr val="444444"/>
                          </a:solidFill>
                          <a:effectLst/>
                          <a:latin typeface="BIZ UDP明朝 Medium" panose="02020500000000000000" pitchFamily="18" charset="-128"/>
                          <a:ea typeface="BIZ UDP明朝 Medium" panose="02020500000000000000" pitchFamily="18" charset="-128"/>
                        </a:rPr>
                        <a:t>コンソールでの操作で</a:t>
                      </a:r>
                      <a:r>
                        <a:rPr lang="ja-JP" altLang="en-US" sz="1600" i="0" dirty="0">
                          <a:solidFill>
                            <a:srgbClr val="3D3D3D"/>
                          </a:solidFill>
                          <a:effectLst/>
                          <a:latin typeface="BIZ UDP明朝 Medium" panose="02020500000000000000" pitchFamily="18" charset="-128"/>
                          <a:ea typeface="BIZ UDP明朝 Medium" panose="02020500000000000000" pitchFamily="18" charset="-128"/>
                        </a:rPr>
                        <a:t>設定変更ができるため</a:t>
                      </a:r>
                      <a:r>
                        <a:rPr lang="ja-JP" altLang="en-US" sz="1600" i="0" dirty="0">
                          <a:solidFill>
                            <a:srgbClr val="444444"/>
                          </a:solidFill>
                          <a:effectLst/>
                          <a:latin typeface="BIZ UDP明朝 Medium" panose="02020500000000000000" pitchFamily="18" charset="-128"/>
                          <a:ea typeface="BIZ UDP明朝 Medium" panose="02020500000000000000" pitchFamily="18" charset="-128"/>
                        </a:rPr>
                        <a:t>、</a:t>
                      </a:r>
                      <a:r>
                        <a:rPr lang="ja-JP" altLang="en-US" sz="1600" i="0" dirty="0">
                          <a:solidFill>
                            <a:srgbClr val="3D3D3D"/>
                          </a:solidFill>
                          <a:effectLst/>
                          <a:latin typeface="BIZ UDP明朝 Medium" panose="02020500000000000000" pitchFamily="18" charset="-128"/>
                          <a:ea typeface="BIZ UDP明朝 Medium" panose="02020500000000000000" pitchFamily="18" charset="-128"/>
                        </a:rPr>
                        <a:t>利用するサーバーの数を増やすなどの</a:t>
                      </a:r>
                      <a:r>
                        <a:rPr lang="ja-JP" altLang="en-US" sz="1600" i="0" u="heavy" baseline="0"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環境に応じた変更が</a:t>
                      </a:r>
                      <a:r>
                        <a:rPr lang="ja-JP" altLang="en-US" sz="1600" i="0" u="heavy" baseline="0"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数分程度でできます</a:t>
                      </a:r>
                      <a:r>
                        <a:rPr lang="ja-JP" altLang="en-US" sz="1600" i="0" dirty="0">
                          <a:solidFill>
                            <a:srgbClr val="444444"/>
                          </a:solidFill>
                          <a:effectLst/>
                          <a:latin typeface="BIZ UDP明朝 Medium" panose="02020500000000000000" pitchFamily="18" charset="-128"/>
                          <a:ea typeface="BIZ UDP明朝 Medium" panose="02020500000000000000" pitchFamily="18" charset="-128"/>
                        </a:rPr>
                        <a:t>。</a:t>
                      </a:r>
                      <a:r>
                        <a:rPr lang="ja-JP" altLang="en-US" sz="1600" i="0" dirty="0">
                          <a:solidFill>
                            <a:srgbClr val="000000"/>
                          </a:solidFill>
                          <a:effectLst/>
                          <a:latin typeface="BIZ UDP明朝 Medium" panose="02020500000000000000" pitchFamily="18" charset="-128"/>
                          <a:ea typeface="BIZ UDP明朝 Medium" panose="02020500000000000000" pitchFamily="18" charset="-128"/>
                        </a:rPr>
                        <a:t>システムの利用状況に合わせてサーバーの性能を高めたり、ストレージの追加ができます。</a:t>
                      </a:r>
                      <a:endParaRPr lang="en-US" altLang="ja-JP" sz="1600" i="0" dirty="0">
                        <a:solidFill>
                          <a:srgbClr val="000000"/>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
        <p:nvSpPr>
          <p:cNvPr id="3" name="내용 개체 틀 5">
            <a:extLst>
              <a:ext uri="{FF2B5EF4-FFF2-40B4-BE49-F238E27FC236}">
                <a16:creationId xmlns:a16="http://schemas.microsoft.com/office/drawing/2014/main" id="{225A54B6-6682-FA11-E36B-37935775FABA}"/>
              </a:ext>
            </a:extLst>
          </p:cNvPr>
          <p:cNvSpPr txBox="1">
            <a:spLocks/>
          </p:cNvSpPr>
          <p:nvPr/>
        </p:nvSpPr>
        <p:spPr>
          <a:xfrm>
            <a:off x="368963" y="3356992"/>
            <a:ext cx="8640960" cy="230425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ja-JP"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chemeClr val="tx1"/>
                </a:solidFill>
                <a:latin typeface="BIZ UDP明朝 Medium" panose="02020500000000000000" pitchFamily="18" charset="-128"/>
                <a:ea typeface="BIZ UDP明朝 Medium" panose="02020500000000000000" pitchFamily="18" charset="-128"/>
              </a:rPr>
              <a:t>導入期間</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2">
            <a:extLst>
              <a:ext uri="{FF2B5EF4-FFF2-40B4-BE49-F238E27FC236}">
                <a16:creationId xmlns:a16="http://schemas.microsoft.com/office/drawing/2014/main" id="{36B64F84-0DA4-0FF5-2623-E0A2A250DE7B}"/>
              </a:ext>
            </a:extLst>
          </p:cNvPr>
          <p:cNvGraphicFramePr>
            <a:graphicFrameLocks noGrp="1"/>
          </p:cNvGraphicFramePr>
          <p:nvPr>
            <p:extLst>
              <p:ext uri="{D42A27DB-BD31-4B8C-83A1-F6EECF244321}">
                <p14:modId xmlns:p14="http://schemas.microsoft.com/office/powerpoint/2010/main" val="2474954106"/>
              </p:ext>
            </p:extLst>
          </p:nvPr>
        </p:nvGraphicFramePr>
        <p:xfrm>
          <a:off x="367745" y="3675348"/>
          <a:ext cx="8402524" cy="143444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システムを新しく構築しなければならないため、要件定義・設計・テスト・リリースというプロセスを経て、その後、</a:t>
                      </a:r>
                      <a:r>
                        <a:rPr lang="ja-JP" altLang="en-US" sz="1600" b="0" i="0" dirty="0">
                          <a:solidFill>
                            <a:schemeClr val="tx1"/>
                          </a:solidFill>
                          <a:latin typeface="BIZ UDP明朝 Medium" panose="02020500000000000000" pitchFamily="18" charset="-128"/>
                          <a:ea typeface="BIZ UDP明朝 Medium" panose="02020500000000000000" pitchFamily="18" charset="-128"/>
                        </a:rPr>
                        <a:t>見積もりから発注・配送と</a:t>
                      </a:r>
                      <a:r>
                        <a:rPr lang="ja-JP" altLang="en-US" sz="1600" b="0" i="0" u="heavy" baseline="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数か月かかることが一般的</a:t>
                      </a:r>
                      <a:r>
                        <a:rPr lang="ja-JP" altLang="en-US" sz="1600" b="0" i="0" dirty="0">
                          <a:solidFill>
                            <a:schemeClr val="tx1"/>
                          </a:solidFill>
                          <a:latin typeface="BIZ UDP明朝 Medium" panose="02020500000000000000" pitchFamily="18" charset="-128"/>
                          <a:ea typeface="BIZ UDP明朝 Medium" panose="02020500000000000000" pitchFamily="18" charset="-128"/>
                        </a:rPr>
                        <a:t>です。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i="0" dirty="0">
                          <a:solidFill>
                            <a:srgbClr val="444444"/>
                          </a:solidFill>
                          <a:effectLst/>
                          <a:latin typeface="BIZ UDP明朝 Medium" panose="02020500000000000000" pitchFamily="18" charset="-128"/>
                          <a:ea typeface="BIZ UDP明朝 Medium" panose="02020500000000000000" pitchFamily="18" charset="-128"/>
                        </a:rPr>
                        <a:t>コンソールでの操作で、</a:t>
                      </a:r>
                      <a:r>
                        <a:rPr lang="ja-JP" altLang="en-US" sz="1600" i="0" u="heavy" baseline="0"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数分で調達</a:t>
                      </a:r>
                      <a:r>
                        <a:rPr lang="ja-JP" altLang="en-US" sz="1600" i="0" dirty="0">
                          <a:solidFill>
                            <a:srgbClr val="444444"/>
                          </a:solidFill>
                          <a:effectLst/>
                          <a:latin typeface="BIZ UDP明朝 Medium" panose="02020500000000000000" pitchFamily="18" charset="-128"/>
                          <a:ea typeface="BIZ UDP明朝 Medium" panose="02020500000000000000" pitchFamily="18" charset="-128"/>
                        </a:rPr>
                        <a:t>できます。</a:t>
                      </a:r>
                      <a:endParaRPr lang="ko-KR" altLang="en-US" sz="1600" i="0" dirty="0">
                        <a:solidFill>
                          <a:schemeClr val="tx1"/>
                        </a:solidFill>
                        <a:latin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Tree>
    <p:extLst>
      <p:ext uri="{BB962C8B-B14F-4D97-AF65-F5344CB8AC3E}">
        <p14:creationId xmlns:p14="http://schemas.microsoft.com/office/powerpoint/2010/main" val="354230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68963" y="1113858"/>
            <a:ext cx="8640960" cy="230425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333333"/>
                </a:solidFill>
                <a:latin typeface="BIZ UDP明朝 Medium" panose="02020500000000000000" pitchFamily="18" charset="-128"/>
                <a:ea typeface="BIZ UDP明朝 Medium" panose="02020500000000000000" pitchFamily="18" charset="-128"/>
              </a:rPr>
              <a:t>カスタマイズ性</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オンプレとクラウドの違い</a:t>
            </a:r>
          </a:p>
        </p:txBody>
      </p:sp>
      <p:graphicFrame>
        <p:nvGraphicFramePr>
          <p:cNvPr id="2" name="表 2">
            <a:extLst>
              <a:ext uri="{FF2B5EF4-FFF2-40B4-BE49-F238E27FC236}">
                <a16:creationId xmlns:a16="http://schemas.microsoft.com/office/drawing/2014/main" id="{10FE811A-3151-8048-4A2C-A2BB63B57476}"/>
              </a:ext>
            </a:extLst>
          </p:cNvPr>
          <p:cNvGraphicFramePr>
            <a:graphicFrameLocks noGrp="1"/>
          </p:cNvGraphicFramePr>
          <p:nvPr>
            <p:extLst>
              <p:ext uri="{D42A27DB-BD31-4B8C-83A1-F6EECF244321}">
                <p14:modId xmlns:p14="http://schemas.microsoft.com/office/powerpoint/2010/main" val="1205805121"/>
              </p:ext>
            </p:extLst>
          </p:nvPr>
        </p:nvGraphicFramePr>
        <p:xfrm>
          <a:off x="368964" y="1432214"/>
          <a:ext cx="8402524" cy="188976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最初の段階からシステムを設計し構築するため、</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自社の要望に沿ったシステムを</a:t>
                      </a:r>
                      <a:r>
                        <a:rPr lang="ja-JP" altLang="en-US" sz="1600" b="0" i="0" u="heavy" baseline="0"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カスタマイズが行えます</a:t>
                      </a:r>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ハードウェア・ソフトウェア・</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など、システム稼働に必要な機器は</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全て自由に選択</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できます。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選択の自由度という点ではオンプレミス</a:t>
                      </a:r>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と比較をすると</a:t>
                      </a:r>
                      <a:r>
                        <a:rPr lang="ja-JP" altLang="en-US" sz="1600" b="0" i="0" u="heavy" baseline="0"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カスタマイズ性が落ちます</a:t>
                      </a:r>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。販売者が提供するサービスに依存しているため、自社でカスタマイズできる範囲が限られますが、とはいえ</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かなり自由な機能・サービスのカスタマイズが基本的に可能</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
        <p:nvSpPr>
          <p:cNvPr id="3" name="내용 개체 틀 5">
            <a:extLst>
              <a:ext uri="{FF2B5EF4-FFF2-40B4-BE49-F238E27FC236}">
                <a16:creationId xmlns:a16="http://schemas.microsoft.com/office/drawing/2014/main" id="{225A54B6-6682-FA11-E36B-37935775FABA}"/>
              </a:ext>
            </a:extLst>
          </p:cNvPr>
          <p:cNvSpPr txBox="1">
            <a:spLocks/>
          </p:cNvSpPr>
          <p:nvPr/>
        </p:nvSpPr>
        <p:spPr>
          <a:xfrm>
            <a:off x="363689" y="3861048"/>
            <a:ext cx="8640960" cy="230425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ja-JP"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333333"/>
                </a:solidFill>
                <a:latin typeface="BIZ UDP明朝 Medium" panose="02020500000000000000" pitchFamily="18" charset="-128"/>
                <a:ea typeface="BIZ UDP明朝 Medium" panose="02020500000000000000" pitchFamily="18" charset="-128"/>
              </a:rPr>
              <a:t>セキュリティ</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2">
            <a:extLst>
              <a:ext uri="{FF2B5EF4-FFF2-40B4-BE49-F238E27FC236}">
                <a16:creationId xmlns:a16="http://schemas.microsoft.com/office/drawing/2014/main" id="{36B64F84-0DA4-0FF5-2623-E0A2A250DE7B}"/>
              </a:ext>
            </a:extLst>
          </p:cNvPr>
          <p:cNvGraphicFramePr>
            <a:graphicFrameLocks noGrp="1"/>
          </p:cNvGraphicFramePr>
          <p:nvPr>
            <p:extLst>
              <p:ext uri="{D42A27DB-BD31-4B8C-83A1-F6EECF244321}">
                <p14:modId xmlns:p14="http://schemas.microsoft.com/office/powerpoint/2010/main" val="1025340539"/>
              </p:ext>
            </p:extLst>
          </p:nvPr>
        </p:nvGraphicFramePr>
        <p:xfrm>
          <a:off x="362471" y="4179404"/>
          <a:ext cx="8402524" cy="188976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社内からのアクセスに限定した</a:t>
                      </a:r>
                      <a:r>
                        <a:rPr lang="ja-JP" altLang="en-US" sz="1600" b="1" i="0" dirty="0">
                          <a:solidFill>
                            <a:srgbClr val="F6882E"/>
                          </a:solidFill>
                          <a:effectLst/>
                          <a:latin typeface="BIZ UDP明朝 Medium" panose="02020500000000000000" pitchFamily="18" charset="-128"/>
                          <a:ea typeface="BIZ UDP明朝 Medium" panose="02020500000000000000" pitchFamily="18" charset="-128"/>
                        </a:rPr>
                        <a:t>ローカルネットワーク</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を構築するため、不正アクセスのリスクを最小限に抑えられます。</a:t>
                      </a:r>
                      <a:r>
                        <a:rPr lang="ja-JP" altLang="en-US" sz="1600" b="0" i="0" u="heavy"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クラウドよりも堅牢かつ強固なセキュリティ環境</a:t>
                      </a:r>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を構築できます。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プロバイダーが提供する</a:t>
                      </a:r>
                      <a:r>
                        <a:rPr lang="ja-JP" altLang="en-US" sz="1600" b="1" i="0" dirty="0">
                          <a:solidFill>
                            <a:srgbClr val="F6882E"/>
                          </a:solidFill>
                          <a:effectLst/>
                          <a:latin typeface="BIZ UDP明朝 Medium" panose="02020500000000000000" pitchFamily="18" charset="-128"/>
                          <a:ea typeface="BIZ UDP明朝 Medium" panose="02020500000000000000" pitchFamily="18" charset="-128"/>
                        </a:rPr>
                        <a:t>セキュリティポリシー</a:t>
                      </a:r>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に準じざるを得ず、自社のセキュリティ要件を満たせるとは限りません。クラウドサービスのセキュリティも年々向上しているものの、</a:t>
                      </a:r>
                      <a:r>
                        <a:rPr lang="ja-JP" altLang="en-US" sz="1600" b="0" i="0" u="heavy" baseline="0" dirty="0">
                          <a:solidFill>
                            <a:srgbClr val="555555"/>
                          </a:solidFill>
                          <a:effectLst/>
                          <a:uFill>
                            <a:solidFill>
                              <a:srgbClr val="F6882E"/>
                            </a:solidFill>
                          </a:uFill>
                          <a:latin typeface="BIZ UDP明朝 Medium" panose="02020500000000000000" pitchFamily="18" charset="-128"/>
                          <a:ea typeface="BIZ UDP明朝 Medium" panose="02020500000000000000" pitchFamily="18" charset="-128"/>
                        </a:rPr>
                        <a:t>オンプレミスによる設計のほうが、カスタマイズ性が自由なこともあり、セキュリティがより強固</a:t>
                      </a:r>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です。</a:t>
                      </a:r>
                      <a:endParaRPr lang="ko-KR" altLang="en-US" sz="1600" i="0" dirty="0">
                        <a:solidFill>
                          <a:schemeClr val="tx1"/>
                        </a:solidFill>
                        <a:latin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Tree>
    <p:extLst>
      <p:ext uri="{BB962C8B-B14F-4D97-AF65-F5344CB8AC3E}">
        <p14:creationId xmlns:p14="http://schemas.microsoft.com/office/powerpoint/2010/main" val="3850382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オンプレミスとクラウドを組み合わせ、</a:t>
            </a:r>
            <a:r>
              <a:rPr lang="ja-JP" altLang="en-US" b="0" i="0" dirty="0">
                <a:solidFill>
                  <a:srgbClr val="212529"/>
                </a:solidFill>
                <a:effectLst/>
                <a:latin typeface="BIZ UDP明朝 Medium" panose="02020500000000000000" pitchFamily="18" charset="-128"/>
                <a:ea typeface="BIZ UDP明朝 Medium" panose="02020500000000000000" pitchFamily="18" charset="-128"/>
              </a:rPr>
              <a:t>適宜うまく組み合わせて利用</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するのが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ハイブリッドクラウド</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です。前述の通り、クラウドとオンプレミスには、それぞれメリットとデメリットがあります。そのため、システム全体をクラウド、あるいはオンプレミスのみで構築してしまうと、</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デメリット部分が無視できない場合</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もあります。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ハイブリッドクラウドでは、システムを構成する要素のうち、自社内で抱える必要のあるものはオンプレミスで、クラウドに任せられるものはクラウドで構築します。こうすることで、</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オンプレミスとクラウド</a:t>
            </a:r>
            <a:r>
              <a:rPr lang="ja-JP" altLang="en-US" b="0" i="0" u="heavy" dirty="0">
                <a:solidFill>
                  <a:srgbClr val="0A0A0A"/>
                </a:solidFill>
                <a:effectLst/>
                <a:uFill>
                  <a:solidFill>
                    <a:srgbClr val="F6882E"/>
                  </a:solidFill>
                </a:uFill>
                <a:latin typeface="BIZ UDP明朝 Medium" panose="02020500000000000000" pitchFamily="18" charset="-128"/>
                <a:ea typeface="BIZ UDP明朝 Medium" panose="02020500000000000000" pitchFamily="18" charset="-128"/>
              </a:rPr>
              <a:t>それぞれの持つメリットを活かしつつ、デメリットをカバーしあえることができます</a:t>
            </a:r>
            <a:r>
              <a:rPr lang="ja-JP" altLang="en-US" b="0" i="0" dirty="0">
                <a:solidFill>
                  <a:srgbClr val="0A0A0A"/>
                </a:solidFill>
                <a:effectLst/>
                <a:latin typeface="BIZ UDP明朝 Medium" panose="02020500000000000000" pitchFamily="18" charset="-128"/>
                <a:ea typeface="BIZ UDP明朝 Medium" panose="02020500000000000000" pitchFamily="18" charset="-128"/>
              </a:rPr>
              <a:t>。</a:t>
            </a:r>
            <a:endParaRPr lang="en-US" altLang="ja-JP" b="0" i="0" dirty="0">
              <a:solidFill>
                <a:srgbClr val="0A0A0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しかし、オンプレミスやクラウドのみで構築した場合に比べ、</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システム構成が複雑になりがち</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な点がデメリットです。また、オンプレミスとクラウドを接続する</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セキュアなネットワークの確保</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が必要となります。</a:t>
            </a:r>
            <a:endParaRPr lang="ko-KR" altLang="en-US" i="0" dirty="0">
              <a:solidFill>
                <a:schemeClr val="tx1"/>
              </a:solidFill>
              <a:latin typeface="BIZ UDP明朝 Medium" panose="02020500000000000000" pitchFamily="18" charset="-128"/>
            </a:endParaRPr>
          </a:p>
        </p:txBody>
      </p:sp>
      <p:sp>
        <p:nvSpPr>
          <p:cNvPr id="4" name="제목 1">
            <a:extLst>
              <a:ext uri="{FF2B5EF4-FFF2-40B4-BE49-F238E27FC236}">
                <a16:creationId xmlns:a16="http://schemas.microsoft.com/office/drawing/2014/main" id="{38985655-3256-826F-0CED-BCB77E3F9267}"/>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5" name="제목 1">
            <a:extLst>
              <a:ext uri="{FF2B5EF4-FFF2-40B4-BE49-F238E27FC236}">
                <a16:creationId xmlns:a16="http://schemas.microsoft.com/office/drawing/2014/main" id="{C8CC971F-F94E-D463-5C4B-5DEC19085612}"/>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ハイブリッドクラウド</a:t>
            </a:r>
          </a:p>
        </p:txBody>
      </p:sp>
      <p:sp>
        <p:nvSpPr>
          <p:cNvPr id="6" name="正方形/長方形 5">
            <a:extLst>
              <a:ext uri="{FF2B5EF4-FFF2-40B4-BE49-F238E27FC236}">
                <a16:creationId xmlns:a16="http://schemas.microsoft.com/office/drawing/2014/main" id="{ED00474C-A71E-2C68-D83B-0A7561B46D0D}"/>
              </a:ext>
            </a:extLst>
          </p:cNvPr>
          <p:cNvSpPr/>
          <p:nvPr/>
        </p:nvSpPr>
        <p:spPr>
          <a:xfrm>
            <a:off x="5004048" y="4752116"/>
            <a:ext cx="3744416" cy="119549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842B7CD5-F8E4-A569-171B-214B4F968DF8}"/>
              </a:ext>
            </a:extLst>
          </p:cNvPr>
          <p:cNvPicPr>
            <a:picLocks noChangeAspect="1"/>
          </p:cNvPicPr>
          <p:nvPr/>
        </p:nvPicPr>
        <p:blipFill>
          <a:blip r:embed="rId2">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8025365" y="5388077"/>
            <a:ext cx="515334" cy="515334"/>
          </a:xfrm>
          <a:prstGeom prst="rect">
            <a:avLst/>
          </a:prstGeom>
        </p:spPr>
      </p:pic>
      <p:sp>
        <p:nvSpPr>
          <p:cNvPr id="13" name="제목 1">
            <a:extLst>
              <a:ext uri="{FF2B5EF4-FFF2-40B4-BE49-F238E27FC236}">
                <a16:creationId xmlns:a16="http://schemas.microsoft.com/office/drawing/2014/main" id="{A1396958-AFDC-054F-28E7-76774F32973E}"/>
              </a:ext>
            </a:extLst>
          </p:cNvPr>
          <p:cNvSpPr txBox="1">
            <a:spLocks/>
          </p:cNvSpPr>
          <p:nvPr/>
        </p:nvSpPr>
        <p:spPr>
          <a:xfrm>
            <a:off x="8004951" y="5138904"/>
            <a:ext cx="76452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pic>
        <p:nvPicPr>
          <p:cNvPr id="14" name="図 13">
            <a:extLst>
              <a:ext uri="{FF2B5EF4-FFF2-40B4-BE49-F238E27FC236}">
                <a16:creationId xmlns:a16="http://schemas.microsoft.com/office/drawing/2014/main" id="{E20B7FB5-D52E-3B7A-2C10-645F8CC15E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1574" y="5455732"/>
            <a:ext cx="417472" cy="417472"/>
          </a:xfrm>
          <a:prstGeom prst="rect">
            <a:avLst/>
          </a:prstGeom>
        </p:spPr>
      </p:pic>
      <p:pic>
        <p:nvPicPr>
          <p:cNvPr id="16" name="図 15">
            <a:extLst>
              <a:ext uri="{FF2B5EF4-FFF2-40B4-BE49-F238E27FC236}">
                <a16:creationId xmlns:a16="http://schemas.microsoft.com/office/drawing/2014/main" id="{B91E95D2-90A0-994C-705F-C7B2C41900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140" y="5490653"/>
            <a:ext cx="419276" cy="419276"/>
          </a:xfrm>
          <a:prstGeom prst="rect">
            <a:avLst/>
          </a:prstGeom>
        </p:spPr>
      </p:pic>
      <p:sp>
        <p:nvSpPr>
          <p:cNvPr id="20" name="제목 1">
            <a:extLst>
              <a:ext uri="{FF2B5EF4-FFF2-40B4-BE49-F238E27FC236}">
                <a16:creationId xmlns:a16="http://schemas.microsoft.com/office/drawing/2014/main" id="{BA7A0A64-938F-E15A-2AA0-934B8E36EFDB}"/>
              </a:ext>
            </a:extLst>
          </p:cNvPr>
          <p:cNvSpPr txBox="1">
            <a:spLocks/>
          </p:cNvSpPr>
          <p:nvPr/>
        </p:nvSpPr>
        <p:spPr>
          <a:xfrm>
            <a:off x="7076898" y="5142136"/>
            <a:ext cx="117021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データベース</a:t>
            </a:r>
          </a:p>
        </p:txBody>
      </p:sp>
      <p:sp>
        <p:nvSpPr>
          <p:cNvPr id="21" name="제목 1">
            <a:extLst>
              <a:ext uri="{FF2B5EF4-FFF2-40B4-BE49-F238E27FC236}">
                <a16:creationId xmlns:a16="http://schemas.microsoft.com/office/drawing/2014/main" id="{6F318F1C-9233-B256-E979-BCFA8845AA90}"/>
              </a:ext>
            </a:extLst>
          </p:cNvPr>
          <p:cNvSpPr txBox="1">
            <a:spLocks/>
          </p:cNvSpPr>
          <p:nvPr/>
        </p:nvSpPr>
        <p:spPr>
          <a:xfrm>
            <a:off x="5167568" y="5138904"/>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WEB</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22" name="図 21">
            <a:extLst>
              <a:ext uri="{FF2B5EF4-FFF2-40B4-BE49-F238E27FC236}">
                <a16:creationId xmlns:a16="http://schemas.microsoft.com/office/drawing/2014/main" id="{5C2ECE0D-CE02-D590-A174-3095376B0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95" y="4219133"/>
            <a:ext cx="1195492" cy="1195492"/>
          </a:xfrm>
          <a:prstGeom prst="rect">
            <a:avLst/>
          </a:prstGeom>
        </p:spPr>
      </p:pic>
      <p:pic>
        <p:nvPicPr>
          <p:cNvPr id="23" name="図 22">
            <a:extLst>
              <a:ext uri="{FF2B5EF4-FFF2-40B4-BE49-F238E27FC236}">
                <a16:creationId xmlns:a16="http://schemas.microsoft.com/office/drawing/2014/main" id="{A963FBCE-5F91-871E-F9ED-571D9B7FEC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9059" y="5455732"/>
            <a:ext cx="417472" cy="417472"/>
          </a:xfrm>
          <a:prstGeom prst="rect">
            <a:avLst/>
          </a:prstGeom>
        </p:spPr>
      </p:pic>
      <p:sp>
        <p:nvSpPr>
          <p:cNvPr id="24" name="제목 1">
            <a:extLst>
              <a:ext uri="{FF2B5EF4-FFF2-40B4-BE49-F238E27FC236}">
                <a16:creationId xmlns:a16="http://schemas.microsoft.com/office/drawing/2014/main" id="{BE2D070B-11CB-F2C7-55F0-B8B1B78C67C8}"/>
              </a:ext>
            </a:extLst>
          </p:cNvPr>
          <p:cNvSpPr txBox="1">
            <a:spLocks/>
          </p:cNvSpPr>
          <p:nvPr/>
        </p:nvSpPr>
        <p:spPr>
          <a:xfrm>
            <a:off x="6045053" y="5138904"/>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ファイルサーバー</a:t>
            </a:r>
          </a:p>
        </p:txBody>
      </p:sp>
      <p:sp>
        <p:nvSpPr>
          <p:cNvPr id="25" name="제목 1">
            <a:extLst>
              <a:ext uri="{FF2B5EF4-FFF2-40B4-BE49-F238E27FC236}">
                <a16:creationId xmlns:a16="http://schemas.microsoft.com/office/drawing/2014/main" id="{5F7C2857-898C-95A9-6629-C35E7C21F868}"/>
              </a:ext>
            </a:extLst>
          </p:cNvPr>
          <p:cNvSpPr txBox="1">
            <a:spLocks/>
          </p:cNvSpPr>
          <p:nvPr/>
        </p:nvSpPr>
        <p:spPr>
          <a:xfrm>
            <a:off x="6537795" y="4097753"/>
            <a:ext cx="614563" cy="39399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クラウド</a:t>
            </a:r>
          </a:p>
        </p:txBody>
      </p:sp>
      <p:sp>
        <p:nvSpPr>
          <p:cNvPr id="27" name="矢印: 左右 26">
            <a:extLst>
              <a:ext uri="{FF2B5EF4-FFF2-40B4-BE49-F238E27FC236}">
                <a16:creationId xmlns:a16="http://schemas.microsoft.com/office/drawing/2014/main" id="{ED48FE1D-2577-6DD0-A1E7-65A443670420}"/>
              </a:ext>
            </a:extLst>
          </p:cNvPr>
          <p:cNvSpPr/>
          <p:nvPr/>
        </p:nvSpPr>
        <p:spPr>
          <a:xfrm>
            <a:off x="3000498" y="5202818"/>
            <a:ext cx="1656184" cy="261060"/>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0A0A12E-9F17-0E01-51FF-BE72B5146646}"/>
              </a:ext>
            </a:extLst>
          </p:cNvPr>
          <p:cNvSpPr/>
          <p:nvPr/>
        </p:nvSpPr>
        <p:spPr>
          <a:xfrm>
            <a:off x="712353" y="4645686"/>
            <a:ext cx="1872510" cy="168877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9" name="図 28">
            <a:extLst>
              <a:ext uri="{FF2B5EF4-FFF2-40B4-BE49-F238E27FC236}">
                <a16:creationId xmlns:a16="http://schemas.microsoft.com/office/drawing/2014/main" id="{5ED80925-4390-236F-0834-763404FC03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032" y="4465398"/>
            <a:ext cx="787152" cy="787152"/>
          </a:xfrm>
          <a:prstGeom prst="rect">
            <a:avLst/>
          </a:prstGeom>
        </p:spPr>
      </p:pic>
      <p:sp>
        <p:nvSpPr>
          <p:cNvPr id="30" name="제목 1">
            <a:extLst>
              <a:ext uri="{FF2B5EF4-FFF2-40B4-BE49-F238E27FC236}">
                <a16:creationId xmlns:a16="http://schemas.microsoft.com/office/drawing/2014/main" id="{E50AC675-466F-23F9-3109-D6CB3F32FA92}"/>
              </a:ext>
            </a:extLst>
          </p:cNvPr>
          <p:cNvSpPr txBox="1">
            <a:spLocks/>
          </p:cNvSpPr>
          <p:nvPr/>
        </p:nvSpPr>
        <p:spPr>
          <a:xfrm>
            <a:off x="1412585" y="4074558"/>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自社</a:t>
            </a:r>
          </a:p>
        </p:txBody>
      </p:sp>
      <p:pic>
        <p:nvPicPr>
          <p:cNvPr id="34" name="図 33">
            <a:extLst>
              <a:ext uri="{FF2B5EF4-FFF2-40B4-BE49-F238E27FC236}">
                <a16:creationId xmlns:a16="http://schemas.microsoft.com/office/drawing/2014/main" id="{6259303C-77A6-B0EA-AE88-6F4DDF735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0574" y="4944413"/>
            <a:ext cx="330324" cy="330324"/>
          </a:xfrm>
          <a:prstGeom prst="rect">
            <a:avLst/>
          </a:prstGeom>
        </p:spPr>
      </p:pic>
      <p:sp>
        <p:nvSpPr>
          <p:cNvPr id="35" name="제목 1">
            <a:extLst>
              <a:ext uri="{FF2B5EF4-FFF2-40B4-BE49-F238E27FC236}">
                <a16:creationId xmlns:a16="http://schemas.microsoft.com/office/drawing/2014/main" id="{6EBF8F20-ECB5-DAF7-948D-4E05CD197BFE}"/>
              </a:ext>
            </a:extLst>
          </p:cNvPr>
          <p:cNvSpPr txBox="1">
            <a:spLocks/>
          </p:cNvSpPr>
          <p:nvPr/>
        </p:nvSpPr>
        <p:spPr>
          <a:xfrm>
            <a:off x="3560629" y="4725646"/>
            <a:ext cx="614563" cy="39399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VPN</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6" name="図 35">
            <a:extLst>
              <a:ext uri="{FF2B5EF4-FFF2-40B4-BE49-F238E27FC236}">
                <a16:creationId xmlns:a16="http://schemas.microsoft.com/office/drawing/2014/main" id="{8DBF51FC-90D4-571B-2E80-C0BAF8197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135" y="5672501"/>
            <a:ext cx="417472" cy="417472"/>
          </a:xfrm>
          <a:prstGeom prst="rect">
            <a:avLst/>
          </a:prstGeom>
        </p:spPr>
      </p:pic>
      <p:sp>
        <p:nvSpPr>
          <p:cNvPr id="37" name="제목 1">
            <a:extLst>
              <a:ext uri="{FF2B5EF4-FFF2-40B4-BE49-F238E27FC236}">
                <a16:creationId xmlns:a16="http://schemas.microsoft.com/office/drawing/2014/main" id="{41556414-B3D5-42BC-D1B3-17198BE43E0A}"/>
              </a:ext>
            </a:extLst>
          </p:cNvPr>
          <p:cNvSpPr txBox="1">
            <a:spLocks/>
          </p:cNvSpPr>
          <p:nvPr/>
        </p:nvSpPr>
        <p:spPr>
          <a:xfrm>
            <a:off x="794471" y="5415817"/>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AD</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38" name="図 37">
            <a:extLst>
              <a:ext uri="{FF2B5EF4-FFF2-40B4-BE49-F238E27FC236}">
                <a16:creationId xmlns:a16="http://schemas.microsoft.com/office/drawing/2014/main" id="{F9D39036-650B-82C0-C72E-2C5283C2A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4602" y="5672501"/>
            <a:ext cx="417472" cy="417472"/>
          </a:xfrm>
          <a:prstGeom prst="rect">
            <a:avLst/>
          </a:prstGeom>
        </p:spPr>
      </p:pic>
      <p:sp>
        <p:nvSpPr>
          <p:cNvPr id="39" name="제목 1">
            <a:extLst>
              <a:ext uri="{FF2B5EF4-FFF2-40B4-BE49-F238E27FC236}">
                <a16:creationId xmlns:a16="http://schemas.microsoft.com/office/drawing/2014/main" id="{B79C1D76-B87B-8AE8-61E6-98809EC17965}"/>
              </a:ext>
            </a:extLst>
          </p:cNvPr>
          <p:cNvSpPr txBox="1">
            <a:spLocks/>
          </p:cNvSpPr>
          <p:nvPr/>
        </p:nvSpPr>
        <p:spPr>
          <a:xfrm>
            <a:off x="1683938" y="5415817"/>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金融システム</a:t>
            </a:r>
          </a:p>
        </p:txBody>
      </p:sp>
    </p:spTree>
    <p:extLst>
      <p:ext uri="{BB962C8B-B14F-4D97-AF65-F5344CB8AC3E}">
        <p14:creationId xmlns:p14="http://schemas.microsoft.com/office/powerpoint/2010/main" val="1065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latin typeface="BIZ UDP明朝 Medium" panose="02020500000000000000" pitchFamily="18" charset="-128"/>
                <a:ea typeface="BIZ UDP明朝 Medium" panose="02020500000000000000" pitchFamily="18" charset="-128"/>
              </a:rPr>
              <a:t>Amazon Web Service</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AWS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Amazon</a:t>
            </a:r>
            <a:r>
              <a:rPr lang="ja-JP" altLang="en-US" i="0" dirty="0">
                <a:solidFill>
                  <a:schemeClr val="tx1"/>
                </a:solidFill>
                <a:latin typeface="BIZ UDP明朝 Medium" panose="02020500000000000000" pitchFamily="18" charset="-128"/>
                <a:ea typeface="BIZ UDP明朝 Medium" panose="02020500000000000000" pitchFamily="18" charset="-128"/>
              </a:rPr>
              <a:t>が提供するパブリッククラウドサービスです。</a:t>
            </a:r>
            <a:r>
              <a:rPr lang="ja-JP" altLang="en-US" i="0" dirty="0">
                <a:solidFill>
                  <a:srgbClr val="333333"/>
                </a:solidFill>
                <a:effectLst/>
                <a:latin typeface="BIZ UDP明朝 Medium" panose="02020500000000000000" pitchFamily="18" charset="-128"/>
                <a:ea typeface="BIZ UDP明朝 Medium" panose="02020500000000000000" pitchFamily="18" charset="-128"/>
              </a:rPr>
              <a:t>まだ世の中にクラウドサービスという言葉が存在しない頃に登場し、圧倒的なスピードで世界へと浸透させていった、クラウドの王者です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rgbClr val="202124"/>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202124"/>
                </a:solidFill>
                <a:latin typeface="BIZ UDP明朝 Medium" panose="02020500000000000000" pitchFamily="18" charset="-128"/>
                <a:ea typeface="BIZ UDP明朝 Medium" panose="02020500000000000000" pitchFamily="18" charset="-128"/>
              </a:rPr>
              <a:t>　</a:t>
            </a:r>
            <a:r>
              <a:rPr lang="en-US" altLang="ja-JP" i="0" dirty="0">
                <a:solidFill>
                  <a:srgbClr val="202124"/>
                </a:solidFill>
                <a:latin typeface="BIZ UDP明朝 Medium" panose="02020500000000000000" pitchFamily="18" charset="-128"/>
                <a:ea typeface="BIZ UDP明朝 Medium" panose="02020500000000000000" pitchFamily="18" charset="-128"/>
              </a:rPr>
              <a:t>AWS</a:t>
            </a:r>
            <a:r>
              <a:rPr lang="ja-JP" altLang="en-US" i="0" dirty="0">
                <a:solidFill>
                  <a:srgbClr val="202124"/>
                </a:solidFill>
                <a:latin typeface="BIZ UDP明朝 Medium" panose="02020500000000000000" pitchFamily="18" charset="-128"/>
                <a:ea typeface="BIZ UDP明朝 Medium" panose="02020500000000000000" pitchFamily="18" charset="-128"/>
              </a:rPr>
              <a:t>のサービス開始は</a:t>
            </a:r>
            <a:r>
              <a:rPr lang="en-US" altLang="ja-JP" i="0" dirty="0">
                <a:solidFill>
                  <a:srgbClr val="202124"/>
                </a:solidFill>
                <a:latin typeface="BIZ UDP明朝 Medium" panose="02020500000000000000" pitchFamily="18" charset="-128"/>
                <a:ea typeface="BIZ UDP明朝 Medium" panose="02020500000000000000" pitchFamily="18" charset="-128"/>
              </a:rPr>
              <a:t>2004</a:t>
            </a:r>
            <a:r>
              <a:rPr lang="ja-JP" altLang="en-US" i="0" dirty="0">
                <a:solidFill>
                  <a:srgbClr val="202124"/>
                </a:solidFill>
                <a:latin typeface="BIZ UDP明朝 Medium" panose="02020500000000000000" pitchFamily="18" charset="-128"/>
                <a:ea typeface="BIZ UDP明朝 Medium" panose="02020500000000000000" pitchFamily="18" charset="-128"/>
              </a:rPr>
              <a:t>年に発表されたキューサービスである</a:t>
            </a:r>
            <a:r>
              <a:rPr lang="en-US" altLang="ja-JP" b="1" i="0" dirty="0">
                <a:solidFill>
                  <a:srgbClr val="F6882E"/>
                </a:solidFill>
                <a:latin typeface="BIZ UDP明朝 Medium" panose="02020500000000000000" pitchFamily="18" charset="-128"/>
                <a:ea typeface="BIZ UDP明朝 Medium" panose="02020500000000000000" pitchFamily="18" charset="-128"/>
              </a:rPr>
              <a:t>SQS</a:t>
            </a:r>
            <a:r>
              <a:rPr lang="ja-JP" altLang="en-US" i="0" dirty="0">
                <a:solidFill>
                  <a:srgbClr val="202124"/>
                </a:solidFill>
                <a:latin typeface="BIZ UDP明朝 Medium" panose="02020500000000000000" pitchFamily="18" charset="-128"/>
                <a:ea typeface="BIZ UDP明朝 Medium" panose="02020500000000000000" pitchFamily="18" charset="-128"/>
              </a:rPr>
              <a:t>とされています。しかし、当時はキューサービス単体であり、</a:t>
            </a:r>
            <a:r>
              <a:rPr lang="en-US" altLang="ja-JP" i="0" dirty="0">
                <a:solidFill>
                  <a:srgbClr val="202124"/>
                </a:solidFill>
                <a:latin typeface="BIZ UDP明朝 Medium" panose="02020500000000000000" pitchFamily="18" charset="-128"/>
                <a:ea typeface="BIZ UDP明朝 Medium" panose="02020500000000000000" pitchFamily="18" charset="-128"/>
              </a:rPr>
              <a:t>AWS</a:t>
            </a:r>
            <a:r>
              <a:rPr lang="ja-JP" altLang="en-US" i="0" dirty="0">
                <a:solidFill>
                  <a:srgbClr val="202124"/>
                </a:solidFill>
                <a:latin typeface="BIZ UDP明朝 Medium" panose="02020500000000000000" pitchFamily="18" charset="-128"/>
                <a:ea typeface="BIZ UDP明朝 Medium" panose="02020500000000000000" pitchFamily="18" charset="-128"/>
              </a:rPr>
              <a:t>という名前ではありませんでした。一般的には、</a:t>
            </a:r>
            <a:r>
              <a:rPr lang="en-US" altLang="ja-JP" i="0" dirty="0">
                <a:solidFill>
                  <a:srgbClr val="202124"/>
                </a:solidFill>
                <a:latin typeface="BIZ UDP明朝 Medium" panose="02020500000000000000" pitchFamily="18" charset="-128"/>
                <a:ea typeface="BIZ UDP明朝 Medium" panose="02020500000000000000" pitchFamily="18" charset="-128"/>
              </a:rPr>
              <a:t>2006</a:t>
            </a:r>
            <a:r>
              <a:rPr lang="ja-JP" altLang="en-US" i="0" dirty="0">
                <a:solidFill>
                  <a:srgbClr val="202124"/>
                </a:solidFill>
                <a:latin typeface="BIZ UDP明朝 Medium" panose="02020500000000000000" pitchFamily="18" charset="-128"/>
                <a:ea typeface="BIZ UDP明朝 Medium" panose="02020500000000000000" pitchFamily="18" charset="-128"/>
              </a:rPr>
              <a:t>年に発表されたストレージサービスの</a:t>
            </a:r>
            <a:r>
              <a:rPr lang="en-US" altLang="ja-JP" b="1" i="0" dirty="0">
                <a:solidFill>
                  <a:srgbClr val="F6882E"/>
                </a:solidFill>
                <a:latin typeface="BIZ UDP明朝 Medium" panose="02020500000000000000" pitchFamily="18" charset="-128"/>
                <a:ea typeface="BIZ UDP明朝 Medium" panose="02020500000000000000" pitchFamily="18" charset="-128"/>
              </a:rPr>
              <a:t>S3</a:t>
            </a:r>
            <a:r>
              <a:rPr lang="ja-JP" altLang="en-US" i="0" dirty="0">
                <a:solidFill>
                  <a:srgbClr val="202124"/>
                </a:solidFill>
                <a:latin typeface="BIZ UDP明朝 Medium" panose="02020500000000000000" pitchFamily="18" charset="-128"/>
                <a:ea typeface="BIZ UDP明朝 Medium" panose="02020500000000000000" pitchFamily="18" charset="-128"/>
              </a:rPr>
              <a:t>と仮想コンピュータの</a:t>
            </a:r>
            <a:r>
              <a:rPr lang="en-US" altLang="ja-JP" b="1" i="0" dirty="0">
                <a:solidFill>
                  <a:srgbClr val="F6882E"/>
                </a:solidFill>
                <a:latin typeface="BIZ UDP明朝 Medium" panose="02020500000000000000" pitchFamily="18" charset="-128"/>
                <a:ea typeface="BIZ UDP明朝 Medium" panose="02020500000000000000" pitchFamily="18" charset="-128"/>
              </a:rPr>
              <a:t>EC2</a:t>
            </a:r>
            <a:r>
              <a:rPr lang="ja-JP" altLang="en-US" i="0" dirty="0">
                <a:solidFill>
                  <a:srgbClr val="202124"/>
                </a:solidFill>
                <a:latin typeface="BIZ UDP明朝 Medium" panose="02020500000000000000" pitchFamily="18" charset="-128"/>
                <a:ea typeface="BIZ UDP明朝 Medium" panose="02020500000000000000" pitchFamily="18" charset="-128"/>
              </a:rPr>
              <a:t>をもって、</a:t>
            </a:r>
            <a:r>
              <a:rPr lang="en-US" altLang="ja-JP" i="0" dirty="0">
                <a:solidFill>
                  <a:srgbClr val="202124"/>
                </a:solidFill>
                <a:latin typeface="BIZ UDP明朝 Medium" panose="02020500000000000000" pitchFamily="18" charset="-128"/>
                <a:ea typeface="BIZ UDP明朝 Medium" panose="02020500000000000000" pitchFamily="18" charset="-128"/>
              </a:rPr>
              <a:t>AWS</a:t>
            </a:r>
            <a:r>
              <a:rPr lang="ja-JP" altLang="en-US" i="0" dirty="0">
                <a:solidFill>
                  <a:srgbClr val="202124"/>
                </a:solidFill>
                <a:latin typeface="BIZ UDP明朝 Medium" panose="02020500000000000000" pitchFamily="18" charset="-128"/>
                <a:ea typeface="BIZ UDP明朝 Medium" panose="02020500000000000000" pitchFamily="18" charset="-128"/>
              </a:rPr>
              <a:t>に開始と認識されています。その後、次々にサービスが追加され、</a:t>
            </a:r>
            <a:r>
              <a:rPr lang="ja-JP" altLang="en-US" i="0" dirty="0">
                <a:solidFill>
                  <a:srgbClr val="202124"/>
                </a:solidFill>
                <a:effectLst/>
                <a:latin typeface="BIZ UDP明朝 Medium" panose="02020500000000000000" pitchFamily="18" charset="-128"/>
                <a:ea typeface="BIZ UDP明朝 Medium" panose="02020500000000000000" pitchFamily="18" charset="-128"/>
              </a:rPr>
              <a:t>現在、</a:t>
            </a:r>
            <a:r>
              <a:rPr lang="en-US" altLang="ja-JP"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AWS </a:t>
            </a:r>
            <a:r>
              <a:rPr lang="ja-JP" altLang="en-US"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では</a:t>
            </a:r>
            <a:r>
              <a:rPr lang="en-US" altLang="ja-JP"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200</a:t>
            </a:r>
            <a:r>
              <a:rPr lang="ja-JP" altLang="en-US"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を超えるサービスを提供</a:t>
            </a:r>
            <a:r>
              <a:rPr lang="ja-JP" altLang="en-US" i="0" dirty="0">
                <a:solidFill>
                  <a:srgbClr val="202124"/>
                </a:solidFill>
                <a:effectLst/>
                <a:latin typeface="BIZ UDP明朝 Medium" panose="02020500000000000000" pitchFamily="18" charset="-128"/>
                <a:ea typeface="BIZ UDP明朝 Medium" panose="02020500000000000000" pitchFamily="18" charset="-128"/>
              </a:rPr>
              <a:t>しており、クラウドサービス規模は世界最大のものとなっています。</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a:t>
            </a:r>
            <a:r>
              <a:rPr lang="en-US" altLang="ja-JP" sz="1600" dirty="0">
                <a:solidFill>
                  <a:schemeClr val="tx1"/>
                </a:solidFill>
                <a:latin typeface="BIZ UDP明朝 Medium" panose="02020500000000000000" pitchFamily="18" charset="-128"/>
                <a:ea typeface="BIZ UDP明朝 Medium" panose="02020500000000000000" pitchFamily="18" charset="-128"/>
              </a:rPr>
              <a:t>AWS</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AWS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A410A4F2-DDD5-C069-6085-704817C77AC7}"/>
              </a:ext>
            </a:extLst>
          </p:cNvPr>
          <p:cNvPicPr>
            <a:picLocks noChangeAspect="1"/>
          </p:cNvPicPr>
          <p:nvPr/>
        </p:nvPicPr>
        <p:blipFill>
          <a:blip r:embed="rId2"/>
          <a:stretch>
            <a:fillRect/>
          </a:stretch>
        </p:blipFill>
        <p:spPr>
          <a:xfrm>
            <a:off x="1473697" y="3585729"/>
            <a:ext cx="6120882" cy="3272271"/>
          </a:xfrm>
          <a:prstGeom prst="rect">
            <a:avLst/>
          </a:prstGeom>
        </p:spPr>
      </p:pic>
      <p:sp>
        <p:nvSpPr>
          <p:cNvPr id="4" name="제목 1">
            <a:extLst>
              <a:ext uri="{FF2B5EF4-FFF2-40B4-BE49-F238E27FC236}">
                <a16:creationId xmlns:a16="http://schemas.microsoft.com/office/drawing/2014/main" id="{54E2F43D-E071-7BDA-7B2C-35F0CB3F6311}"/>
              </a:ext>
            </a:extLst>
          </p:cNvPr>
          <p:cNvSpPr txBox="1">
            <a:spLocks/>
          </p:cNvSpPr>
          <p:nvPr/>
        </p:nvSpPr>
        <p:spPr>
          <a:xfrm>
            <a:off x="1403648" y="3115349"/>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i="0" dirty="0">
                <a:solidFill>
                  <a:srgbClr val="F6882E"/>
                </a:solidFill>
                <a:effectLst/>
                <a:latin typeface="BIZ UDP明朝 Medium" panose="02020500000000000000" pitchFamily="18" charset="-128"/>
                <a:ea typeface="BIZ UDP明朝 Medium" panose="02020500000000000000" pitchFamily="18" charset="-128"/>
              </a:rPr>
              <a:t>AWS</a:t>
            </a:r>
            <a:r>
              <a:rPr lang="ja-JP" altLang="en-US" sz="1000" b="0" i="0" dirty="0">
                <a:solidFill>
                  <a:srgbClr val="F6882E"/>
                </a:solidFill>
                <a:effectLst/>
                <a:latin typeface="BIZ UDP明朝 Medium" panose="02020500000000000000" pitchFamily="18" charset="-128"/>
                <a:ea typeface="BIZ UDP明朝 Medium" panose="02020500000000000000" pitchFamily="18" charset="-128"/>
              </a:rPr>
              <a:t>のサービス一覧</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5" name="正方形/長方形 4">
            <a:extLst>
              <a:ext uri="{FF2B5EF4-FFF2-40B4-BE49-F238E27FC236}">
                <a16:creationId xmlns:a16="http://schemas.microsoft.com/office/drawing/2014/main" id="{E33DA2B7-A11E-F66F-4AA4-722D8F217AAF}"/>
              </a:ext>
            </a:extLst>
          </p:cNvPr>
          <p:cNvSpPr/>
          <p:nvPr/>
        </p:nvSpPr>
        <p:spPr>
          <a:xfrm>
            <a:off x="1473696" y="3565586"/>
            <a:ext cx="6120881" cy="3292413"/>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50682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377827" y="1554610"/>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インフラエンジニア</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377827" y="2645040"/>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377827" y="3735470"/>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377827" y="4825900"/>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395790" y="3020856"/>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サーバー</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395790" y="4125028"/>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オンプレミスと</a:t>
            </a: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クラウド</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389705" y="5229200"/>
            <a:ext cx="3502775" cy="369332"/>
          </a:xfrm>
          <a:prstGeom prst="rect">
            <a:avLst/>
          </a:prstGeom>
          <a:noFill/>
          <a:ln w="9525">
            <a:noFill/>
            <a:miter lim="800000"/>
            <a:headEnd/>
            <a:tailEnd/>
          </a:ln>
        </p:spPr>
        <p:txBody>
          <a:bodyPr wrap="square">
            <a:spAutoFit/>
          </a:bodyPr>
          <a:lstStyle/>
          <a:p>
            <a:r>
              <a:rPr lang="en-US" altLang="ja-JP" sz="1800" b="1" dirty="0">
                <a:solidFill>
                  <a:schemeClr val="accent6">
                    <a:lumMod val="75000"/>
                  </a:schemeClr>
                </a:solidFill>
                <a:effectLst/>
                <a:latin typeface="BIZ UDP明朝 Medium" panose="02020500000000000000" pitchFamily="18" charset="-128"/>
                <a:ea typeface="BIZ UDP明朝 Medium" panose="02020500000000000000" pitchFamily="18" charset="-128"/>
              </a:rPr>
              <a:t>AWS</a:t>
            </a:r>
            <a:endParaRPr lang="ja-JP" altLang="en-US" sz="1800" b="1" dirty="0">
              <a:solidFill>
                <a:schemeClr val="accent6">
                  <a:lumMod val="75000"/>
                </a:schemeClr>
              </a:solidFill>
              <a:effectLst/>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エンジニアには様々な種類が存在します</a:t>
            </a:r>
            <a:r>
              <a:rPr lang="ja-JP" altLang="en-US" i="0" dirty="0">
                <a:solidFill>
                  <a:schemeClr val="tx1"/>
                </a:solidFill>
                <a:latin typeface="BIZ UDP明朝 Medium" panose="02020500000000000000" pitchFamily="18" charset="-128"/>
                <a:ea typeface="BIZ UDP明朝 Medium" panose="02020500000000000000" pitchFamily="18" charset="-128"/>
              </a:rPr>
              <a:t>。これからエンジニアのキャリアを築いていくうえの前提として、</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エンジニアの全体像を把握するということがとても大事</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になります。そのうえで、自分が目指すべきエンジニア像を描いていくということが、キャリア形成をしていく第一歩になります。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エンジニアの中でも、プログラムを書くエンジニアもあれば、監視を行う、機械をセッティングする、セキュリティ対策を行うなど、様々な分野、役割があり千差万別です。また、働き方のスタイルや、市場価値、年齢層など仕事内容以外の部分でも、それぞれで大きく異なることも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エンジニアの種類、主な仕事内容を学び、またＡＷＳはその中でもどういった役割を担ったエンジニアであるかを学んでいきましょう。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IT</a:t>
            </a:r>
            <a:r>
              <a:rPr lang="ja-JP" altLang="en-US" i="0" dirty="0">
                <a:solidFill>
                  <a:schemeClr val="tx1"/>
                </a:solidFill>
                <a:latin typeface="BIZ UDP明朝 Medium" panose="02020500000000000000" pitchFamily="18" charset="-128"/>
                <a:ea typeface="BIZ UDP明朝 Medium" panose="02020500000000000000" pitchFamily="18" charset="-128"/>
              </a:rPr>
              <a:t>エンジニアは大きく分けて、以下の</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つの職種があります。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1"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latin typeface="BIZ UDP明朝 Medium" panose="02020500000000000000" pitchFamily="18" charset="-128"/>
                <a:ea typeface="BIZ UDP明朝 Medium" panose="02020500000000000000" pitchFamily="18" charset="-128"/>
              </a:rPr>
              <a:t>・インフラエンジニア</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　　・開発エンジニア</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これらのエンジニアついて深堀りしていき、それぞれのエンジニアの役割を学んでいきましょう。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a:t>
            </a:r>
            <a:r>
              <a:rPr lang="ja-JP" altLang="en-US" sz="1600" dirty="0">
                <a:solidFill>
                  <a:schemeClr val="tx1"/>
                </a:solidFill>
                <a:latin typeface="BIZ UDP明朝 Medium" panose="02020500000000000000" pitchFamily="18" charset="-128"/>
                <a:ea typeface="BIZ UDP明朝 Medium" panose="02020500000000000000" pitchFamily="18" charset="-128"/>
              </a:rPr>
              <a:t>インフラエンジニア</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エンジニアの種類</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403648" y="3789040"/>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4" name="正方形/長方形 13">
            <a:extLst>
              <a:ext uri="{FF2B5EF4-FFF2-40B4-BE49-F238E27FC236}">
                <a16:creationId xmlns:a16="http://schemas.microsoft.com/office/drawing/2014/main" id="{624F3213-F169-EF8A-1EA0-D61D97224CE5}"/>
              </a:ext>
            </a:extLst>
          </p:cNvPr>
          <p:cNvSpPr/>
          <p:nvPr/>
        </p:nvSpPr>
        <p:spPr>
          <a:xfrm>
            <a:off x="467544" y="4202377"/>
            <a:ext cx="8208912" cy="93610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電気、水道、ガス、道路、鉄道など、私たちが暮らすために欠かせない、公共的な設備や整備のことをインフラと呼びます。</a:t>
            </a:r>
            <a:r>
              <a:rPr lang="en-US" altLang="ja-JP" i="0" dirty="0">
                <a:solidFill>
                  <a:schemeClr val="tx1"/>
                </a:solidFill>
                <a:latin typeface="BIZ UDP明朝 Medium" panose="02020500000000000000" pitchFamily="18" charset="-128"/>
                <a:ea typeface="BIZ UDP明朝 Medium" panose="02020500000000000000" pitchFamily="18" charset="-128"/>
              </a:rPr>
              <a:t>IT</a:t>
            </a:r>
            <a:r>
              <a:rPr lang="ja-JP" altLang="en-US" i="0" dirty="0">
                <a:solidFill>
                  <a:schemeClr val="tx1"/>
                </a:solidFill>
                <a:latin typeface="BIZ UDP明朝 Medium" panose="02020500000000000000" pitchFamily="18" charset="-128"/>
                <a:ea typeface="BIZ UDP明朝 Medium" panose="02020500000000000000" pitchFamily="18" charset="-128"/>
              </a:rPr>
              <a:t>業界におけるインフラとは、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ネットワークを通じてサーバーや</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PC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に接続したり、通信のセキュリティを確保したり、データや情報を管理するなど、システムやインターネットを利用するための設備や整備のことを指します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電気や水道がストップすると困るように、現代ではネットワークに不具合が生じると生活に支障をきたすほど、</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インフラは人々の生活にとってかけがえのないもの</a:t>
            </a:r>
            <a:r>
              <a:rPr lang="ja-JP" altLang="en-US" i="0" dirty="0">
                <a:solidFill>
                  <a:schemeClr val="tx1"/>
                </a:solidFill>
                <a:latin typeface="BIZ UDP明朝 Medium" panose="02020500000000000000" pitchFamily="18" charset="-128"/>
                <a:ea typeface="BIZ UDP明朝 Medium" panose="02020500000000000000" pitchFamily="18" charset="-128"/>
              </a:rPr>
              <a:t>になっています。　そんな</a:t>
            </a:r>
            <a:r>
              <a:rPr lang="en-US" altLang="ja-JP" i="0" dirty="0">
                <a:solidFill>
                  <a:schemeClr val="tx1"/>
                </a:solidFill>
                <a:latin typeface="BIZ UDP明朝 Medium" panose="02020500000000000000" pitchFamily="18" charset="-128"/>
                <a:ea typeface="BIZ UDP明朝 Medium" panose="02020500000000000000" pitchFamily="18" charset="-128"/>
              </a:rPr>
              <a:t>IT</a:t>
            </a:r>
            <a:r>
              <a:rPr lang="ja-JP" altLang="en-US" i="0" dirty="0">
                <a:solidFill>
                  <a:schemeClr val="tx1"/>
                </a:solidFill>
                <a:latin typeface="BIZ UDP明朝 Medium" panose="02020500000000000000" pitchFamily="18" charset="-128"/>
                <a:ea typeface="BIZ UDP明朝 Medium" panose="02020500000000000000" pitchFamily="18" charset="-128"/>
              </a:rPr>
              <a:t>インフラを設計・構築し、運用監視、保守・点検を実施するエンジニアが、</a:t>
            </a:r>
            <a:r>
              <a:rPr lang="ja-JP" altLang="en-US" b="1" i="0" dirty="0">
                <a:solidFill>
                  <a:srgbClr val="F6882E"/>
                </a:solidFill>
                <a:latin typeface="BIZ UDP明朝 Medium" panose="02020500000000000000" pitchFamily="18" charset="-128"/>
                <a:ea typeface="BIZ UDP明朝 Medium" panose="02020500000000000000" pitchFamily="18" charset="-128"/>
              </a:rPr>
              <a:t>インフラエンジニア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といいます。いずれの仕事も「</a:t>
            </a:r>
            <a:r>
              <a:rPr lang="ja-JP" altLang="en-US" b="1" i="0" dirty="0">
                <a:solidFill>
                  <a:srgbClr val="F6882E"/>
                </a:solidFill>
                <a:latin typeface="BIZ UDP明朝 Medium" panose="02020500000000000000" pitchFamily="18" charset="-128"/>
                <a:ea typeface="BIZ UDP明朝 Medium" panose="02020500000000000000" pitchFamily="18" charset="-128"/>
              </a:rPr>
              <a:t>上流工程（要件定義・設計・構築）</a:t>
            </a:r>
            <a:r>
              <a:rPr lang="ja-JP" altLang="en-US" i="0" dirty="0">
                <a:solidFill>
                  <a:schemeClr val="tx1"/>
                </a:solidFill>
                <a:latin typeface="BIZ UDP明朝 Medium" panose="02020500000000000000" pitchFamily="18" charset="-128"/>
                <a:ea typeface="BIZ UDP明朝 Medium" panose="02020500000000000000" pitchFamily="18" charset="-128"/>
              </a:rPr>
              <a:t>」と「</a:t>
            </a:r>
            <a:r>
              <a:rPr lang="ja-JP" altLang="en-US" b="1" i="0" dirty="0">
                <a:solidFill>
                  <a:srgbClr val="F6882E"/>
                </a:solidFill>
                <a:latin typeface="BIZ UDP明朝 Medium" panose="02020500000000000000" pitchFamily="18" charset="-128"/>
                <a:ea typeface="BIZ UDP明朝 Medium" panose="02020500000000000000" pitchFamily="18" charset="-128"/>
              </a:rPr>
              <a:t>下流工程（運用・保守・監視）</a:t>
            </a:r>
            <a:r>
              <a:rPr lang="ja-JP" altLang="en-US" i="0" dirty="0">
                <a:solidFill>
                  <a:schemeClr val="tx1"/>
                </a:solidFill>
                <a:latin typeface="BIZ UDP明朝 Medium" panose="02020500000000000000" pitchFamily="18" charset="-128"/>
                <a:ea typeface="BIZ UDP明朝 Medium" panose="02020500000000000000" pitchFamily="18" charset="-128"/>
              </a:rPr>
              <a:t>」に分かれています。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インフラエンジニアの作業範囲は多岐に渡り、担当する技術領域によって「</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」や「</a:t>
            </a:r>
            <a:r>
              <a:rPr lang="ja-JP" altLang="en-US" b="1" i="0" dirty="0">
                <a:solidFill>
                  <a:srgbClr val="F6882E"/>
                </a:solidFill>
                <a:latin typeface="BIZ UDP明朝 Medium" panose="02020500000000000000" pitchFamily="18" charset="-128"/>
                <a:ea typeface="BIZ UDP明朝 Medium" panose="02020500000000000000" pitchFamily="18" charset="-128"/>
              </a:rPr>
              <a:t>ネットワークエンジニア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」などいくつかの種類に分かれます。会社やプロジェクトによっては、さらに役割が細分化されるケースもあります。以下の表がインフラエンジニアの主な種類です。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インフラエンジニア</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インフラエンジニア</a:t>
            </a:r>
          </a:p>
        </p:txBody>
      </p:sp>
      <p:sp>
        <p:nvSpPr>
          <p:cNvPr id="13" name="제목 1">
            <a:extLst>
              <a:ext uri="{FF2B5EF4-FFF2-40B4-BE49-F238E27FC236}">
                <a16:creationId xmlns:a16="http://schemas.microsoft.com/office/drawing/2014/main" id="{0244B180-1672-8661-90DA-D123168CF0A7}"/>
              </a:ext>
            </a:extLst>
          </p:cNvPr>
          <p:cNvSpPr txBox="1">
            <a:spLocks/>
          </p:cNvSpPr>
          <p:nvPr/>
        </p:nvSpPr>
        <p:spPr>
          <a:xfrm>
            <a:off x="1043608" y="4149080"/>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accent6">
                    <a:lumMod val="75000"/>
                  </a:schemeClr>
                </a:solidFill>
                <a:latin typeface="BIZ UDP明朝 Medium" panose="02020500000000000000" pitchFamily="18" charset="-128"/>
                <a:ea typeface="BIZ UDP明朝 Medium" panose="02020500000000000000" pitchFamily="18" charset="-128"/>
              </a:rPr>
              <a:t>インフラエンジニアの種類表</a:t>
            </a:r>
          </a:p>
        </p:txBody>
      </p:sp>
      <p:graphicFrame>
        <p:nvGraphicFramePr>
          <p:cNvPr id="5" name="表 5">
            <a:extLst>
              <a:ext uri="{FF2B5EF4-FFF2-40B4-BE49-F238E27FC236}">
                <a16:creationId xmlns:a16="http://schemas.microsoft.com/office/drawing/2014/main" id="{8BE3D32B-A87E-4243-B12B-E52BC7D25B72}"/>
              </a:ext>
            </a:extLst>
          </p:cNvPr>
          <p:cNvGraphicFramePr>
            <a:graphicFrameLocks noGrp="1"/>
          </p:cNvGraphicFramePr>
          <p:nvPr>
            <p:extLst>
              <p:ext uri="{D42A27DB-BD31-4B8C-83A1-F6EECF244321}">
                <p14:modId xmlns:p14="http://schemas.microsoft.com/office/powerpoint/2010/main" val="4016234191"/>
              </p:ext>
            </p:extLst>
          </p:nvPr>
        </p:nvGraphicFramePr>
        <p:xfrm>
          <a:off x="1133871" y="4619460"/>
          <a:ext cx="6876257" cy="2011680"/>
        </p:xfrm>
        <a:graphic>
          <a:graphicData uri="http://schemas.openxmlformats.org/drawingml/2006/table">
            <a:tbl>
              <a:tblPr firstRow="1" bandRow="1">
                <a:tableStyleId>{5C22544A-7EE6-4342-B048-85BDC9FD1C3A}</a:tableStyleId>
              </a:tblPr>
              <a:tblGrid>
                <a:gridCol w="1245063">
                  <a:extLst>
                    <a:ext uri="{9D8B030D-6E8A-4147-A177-3AD203B41FA5}">
                      <a16:colId xmlns:a16="http://schemas.microsoft.com/office/drawing/2014/main" val="3059669050"/>
                    </a:ext>
                  </a:extLst>
                </a:gridCol>
                <a:gridCol w="2675075">
                  <a:extLst>
                    <a:ext uri="{9D8B030D-6E8A-4147-A177-3AD203B41FA5}">
                      <a16:colId xmlns:a16="http://schemas.microsoft.com/office/drawing/2014/main" val="2023764585"/>
                    </a:ext>
                  </a:extLst>
                </a:gridCol>
                <a:gridCol w="2956119">
                  <a:extLst>
                    <a:ext uri="{9D8B030D-6E8A-4147-A177-3AD203B41FA5}">
                      <a16:colId xmlns:a16="http://schemas.microsoft.com/office/drawing/2014/main" val="2447580120"/>
                    </a:ext>
                  </a:extLst>
                </a:gridCol>
              </a:tblGrid>
              <a:tr h="326976">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区分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種類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内容例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extLst>
                  <a:ext uri="{0D108BD9-81ED-4DB2-BD59-A6C34878D82A}">
                    <a16:rowId xmlns:a16="http://schemas.microsoft.com/office/drawing/2014/main" val="2724421733"/>
                  </a:ext>
                </a:extLst>
              </a:tr>
              <a:tr h="326976">
                <a:tc rowSpan="5">
                  <a:txBody>
                    <a:bodyPr/>
                    <a:lstStyle/>
                    <a:p>
                      <a:pPr algn="ctr"/>
                      <a:r>
                        <a:rPr kumimoji="1" lang="ja-JP" altLang="en-US" sz="1600" dirty="0">
                          <a:solidFill>
                            <a:srgbClr val="F6882E"/>
                          </a:solidFill>
                          <a:latin typeface="BIZ UDP明朝 Medium" panose="02020500000000000000" pitchFamily="18" charset="-128"/>
                          <a:ea typeface="BIZ UDP明朝 Medium" panose="02020500000000000000" pitchFamily="18" charset="-128"/>
                        </a:rPr>
                        <a:t>インフラ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サーバーエンジニア</a:t>
                      </a:r>
                      <a:endParaRPr kumimoji="1" lang="en-US" altLang="ja-JP"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Linux,Windows</a:t>
                      </a:r>
                      <a:endParaRPr kumimoji="1" lang="en-US" altLang="ja-JP"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963134"/>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ネットワークエンジニア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Cisco</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089501"/>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データベースエンジニア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SQL,Orcle</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2005279"/>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セキュリティエンジニア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Firewall</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833012"/>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クラウドエンジニア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AWS</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996870"/>
                  </a:ext>
                </a:extLst>
              </a:tr>
            </a:tbl>
          </a:graphicData>
        </a:graphic>
      </p:graphicFrame>
    </p:spTree>
    <p:extLst>
      <p:ext uri="{BB962C8B-B14F-4D97-AF65-F5344CB8AC3E}">
        <p14:creationId xmlns:p14="http://schemas.microsoft.com/office/powerpoint/2010/main" val="206685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開発エンジニアとは文字どおり、</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開発をするエンジニア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です。その開発対象は実に様々であり、ゲームや業務システム、スマートフォンアプリなど多岐にわたります。様々な開発の現場で設計から開発、テストまでを一貫して進める職種で、仕事の工程はインフラエンジニア同様「</a:t>
            </a:r>
            <a:r>
              <a:rPr lang="ja-JP" altLang="en-US" b="1" i="0" dirty="0">
                <a:solidFill>
                  <a:srgbClr val="F6882E"/>
                </a:solidFill>
                <a:latin typeface="BIZ UDP明朝 Medium" panose="02020500000000000000" pitchFamily="18" charset="-128"/>
                <a:ea typeface="BIZ UDP明朝 Medium" panose="02020500000000000000" pitchFamily="18" charset="-128"/>
              </a:rPr>
              <a:t>上流工程（要件定義・設計・構築）</a:t>
            </a:r>
            <a:r>
              <a:rPr lang="ja-JP" altLang="en-US"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と「</a:t>
            </a:r>
            <a:r>
              <a:rPr lang="ja-JP" altLang="en-US" b="1" i="0" dirty="0">
                <a:solidFill>
                  <a:srgbClr val="F6882E"/>
                </a:solidFill>
                <a:latin typeface="BIZ UDP明朝 Medium" panose="02020500000000000000" pitchFamily="18" charset="-128"/>
                <a:ea typeface="BIZ UDP明朝 Medium" panose="02020500000000000000" pitchFamily="18" charset="-128"/>
              </a:rPr>
              <a:t>下流工程（テスト・運用・保守）</a:t>
            </a:r>
            <a:r>
              <a:rPr lang="ja-JP" altLang="en-US" i="0" dirty="0">
                <a:solidFill>
                  <a:schemeClr val="tx1"/>
                </a:solidFill>
                <a:latin typeface="BIZ UDP明朝 Medium" panose="02020500000000000000" pitchFamily="18" charset="-128"/>
                <a:ea typeface="BIZ UDP明朝 Medium" panose="02020500000000000000" pitchFamily="18" charset="-128"/>
              </a:rPr>
              <a:t>」に分かれています。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開発エンジニアは、お客様から要望をヒアリングして、実現のためにどのようなシステムが必要であるか、また実現可能かを分析して具体化します。その後、分析内容を元に仕様を決定し、設計書を作ります。その設計書を元に</a:t>
            </a:r>
            <a:r>
              <a:rPr lang="ja-JP" altLang="en-US" b="1" i="0" dirty="0">
                <a:solidFill>
                  <a:srgbClr val="F6882E"/>
                </a:solidFill>
                <a:latin typeface="BIZ UDP明朝 Medium" panose="02020500000000000000" pitchFamily="18" charset="-128"/>
                <a:ea typeface="BIZ UDP明朝 Medium" panose="02020500000000000000" pitchFamily="18" charset="-128"/>
              </a:rPr>
              <a:t>プログラミング言語</a:t>
            </a:r>
            <a:r>
              <a:rPr lang="ja-JP" altLang="en-US" i="0" dirty="0">
                <a:solidFill>
                  <a:schemeClr val="tx1"/>
                </a:solidFill>
                <a:latin typeface="BIZ UDP明朝 Medium" panose="02020500000000000000" pitchFamily="18" charset="-128"/>
                <a:ea typeface="BIZ UDP明朝 Medium" panose="02020500000000000000" pitchFamily="18" charset="-128"/>
              </a:rPr>
              <a:t>などを用いてシステムを開発し、最後に要求通りの挙動になっているかテストを行い、システムをリリースするまでが「開発系」</a:t>
            </a:r>
            <a:r>
              <a:rPr lang="en-US" altLang="ja-JP" i="0" dirty="0">
                <a:solidFill>
                  <a:schemeClr val="tx1"/>
                </a:solidFill>
                <a:latin typeface="BIZ UDP明朝 Medium" panose="02020500000000000000" pitchFamily="18" charset="-128"/>
                <a:ea typeface="BIZ UDP明朝 Medium" panose="02020500000000000000" pitchFamily="18" charset="-128"/>
              </a:rPr>
              <a:t>SE</a:t>
            </a:r>
            <a:r>
              <a:rPr lang="ja-JP" altLang="en-US" i="0" dirty="0">
                <a:solidFill>
                  <a:schemeClr val="tx1"/>
                </a:solidFill>
                <a:latin typeface="BIZ UDP明朝 Medium" panose="02020500000000000000" pitchFamily="18" charset="-128"/>
                <a:ea typeface="BIZ UDP明朝 Medium" panose="02020500000000000000" pitchFamily="18" charset="-128"/>
              </a:rPr>
              <a:t>の主な仕事内容です。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インフラエンジニアと大きく異なる点としては、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プログラミング言語をメインで扱う点</a:t>
            </a:r>
            <a:r>
              <a:rPr lang="ja-JP" altLang="en-US" i="0" dirty="0">
                <a:solidFill>
                  <a:schemeClr val="tx1"/>
                </a:solidFill>
                <a:latin typeface="BIZ UDP明朝 Medium" panose="02020500000000000000" pitchFamily="18" charset="-128"/>
                <a:ea typeface="BIZ UDP明朝 Medium" panose="02020500000000000000" pitchFamily="18" charset="-128"/>
              </a:rPr>
              <a:t>です。開発ではプログラミング言語のコードを作成して、それをもとにサイトや、アプリ、システムなどを構築していきます。様々な分野で開発が行われており、それぞれに特化した言語が存在します。以下の表が開発エンジニアの主な種類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インフラエンジニア</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開発エンジニア</a:t>
            </a:r>
          </a:p>
        </p:txBody>
      </p:sp>
      <p:sp>
        <p:nvSpPr>
          <p:cNvPr id="13" name="제목 1">
            <a:extLst>
              <a:ext uri="{FF2B5EF4-FFF2-40B4-BE49-F238E27FC236}">
                <a16:creationId xmlns:a16="http://schemas.microsoft.com/office/drawing/2014/main" id="{0244B180-1672-8661-90DA-D123168CF0A7}"/>
              </a:ext>
            </a:extLst>
          </p:cNvPr>
          <p:cNvSpPr txBox="1">
            <a:spLocks/>
          </p:cNvSpPr>
          <p:nvPr/>
        </p:nvSpPr>
        <p:spPr>
          <a:xfrm>
            <a:off x="1056135" y="4293096"/>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accent6">
                    <a:lumMod val="75000"/>
                  </a:schemeClr>
                </a:solidFill>
                <a:latin typeface="BIZ UDP明朝 Medium" panose="02020500000000000000" pitchFamily="18" charset="-128"/>
                <a:ea typeface="BIZ UDP明朝 Medium" panose="02020500000000000000" pitchFamily="18" charset="-128"/>
              </a:rPr>
              <a:t>開発エンジニアの種類表</a:t>
            </a:r>
          </a:p>
        </p:txBody>
      </p:sp>
      <p:graphicFrame>
        <p:nvGraphicFramePr>
          <p:cNvPr id="5" name="表 5">
            <a:extLst>
              <a:ext uri="{FF2B5EF4-FFF2-40B4-BE49-F238E27FC236}">
                <a16:creationId xmlns:a16="http://schemas.microsoft.com/office/drawing/2014/main" id="{8BE3D32B-A87E-4243-B12B-E52BC7D25B72}"/>
              </a:ext>
            </a:extLst>
          </p:cNvPr>
          <p:cNvGraphicFramePr>
            <a:graphicFrameLocks noGrp="1"/>
          </p:cNvGraphicFramePr>
          <p:nvPr>
            <p:extLst>
              <p:ext uri="{D42A27DB-BD31-4B8C-83A1-F6EECF244321}">
                <p14:modId xmlns:p14="http://schemas.microsoft.com/office/powerpoint/2010/main" val="3929607540"/>
              </p:ext>
            </p:extLst>
          </p:nvPr>
        </p:nvGraphicFramePr>
        <p:xfrm>
          <a:off x="1146398" y="4763476"/>
          <a:ext cx="6876257" cy="2011680"/>
        </p:xfrm>
        <a:graphic>
          <a:graphicData uri="http://schemas.openxmlformats.org/drawingml/2006/table">
            <a:tbl>
              <a:tblPr firstRow="1" bandRow="1">
                <a:tableStyleId>{5C22544A-7EE6-4342-B048-85BDC9FD1C3A}</a:tableStyleId>
              </a:tblPr>
              <a:tblGrid>
                <a:gridCol w="1245063">
                  <a:extLst>
                    <a:ext uri="{9D8B030D-6E8A-4147-A177-3AD203B41FA5}">
                      <a16:colId xmlns:a16="http://schemas.microsoft.com/office/drawing/2014/main" val="3059669050"/>
                    </a:ext>
                  </a:extLst>
                </a:gridCol>
                <a:gridCol w="2675075">
                  <a:extLst>
                    <a:ext uri="{9D8B030D-6E8A-4147-A177-3AD203B41FA5}">
                      <a16:colId xmlns:a16="http://schemas.microsoft.com/office/drawing/2014/main" val="2023764585"/>
                    </a:ext>
                  </a:extLst>
                </a:gridCol>
                <a:gridCol w="2956119">
                  <a:extLst>
                    <a:ext uri="{9D8B030D-6E8A-4147-A177-3AD203B41FA5}">
                      <a16:colId xmlns:a16="http://schemas.microsoft.com/office/drawing/2014/main" val="2447580120"/>
                    </a:ext>
                  </a:extLst>
                </a:gridCol>
              </a:tblGrid>
              <a:tr h="326976">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区分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種類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言語例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extLst>
                  <a:ext uri="{0D108BD9-81ED-4DB2-BD59-A6C34878D82A}">
                    <a16:rowId xmlns:a16="http://schemas.microsoft.com/office/drawing/2014/main" val="2724421733"/>
                  </a:ext>
                </a:extLst>
              </a:tr>
              <a:tr h="326976">
                <a:tc rowSpan="5">
                  <a:txBody>
                    <a:bodyPr/>
                    <a:lstStyle/>
                    <a:p>
                      <a:pPr algn="ctr"/>
                      <a:r>
                        <a:rPr kumimoji="1" lang="ja-JP" altLang="en-US" sz="1600" dirty="0">
                          <a:solidFill>
                            <a:srgbClr val="F6882E"/>
                          </a:solidFill>
                          <a:latin typeface="BIZ UDP明朝 Medium" panose="02020500000000000000" pitchFamily="18" charset="-128"/>
                          <a:ea typeface="BIZ UDP明朝 Medium" panose="02020500000000000000" pitchFamily="18" charset="-128"/>
                        </a:rPr>
                        <a:t>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フロントエンジニア</a:t>
                      </a:r>
                      <a:endParaRPr kumimoji="1" lang="en-US" altLang="ja-JP"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Javascript,HTML</a:t>
                      </a:r>
                      <a:r>
                        <a:rPr kumimoji="1" lang="en-US" altLang="ja-JP" sz="1600" dirty="0">
                          <a:solidFill>
                            <a:srgbClr val="F6882E"/>
                          </a:solidFill>
                          <a:latin typeface="BIZ UDP明朝 Medium" panose="02020500000000000000" pitchFamily="18" charset="-128"/>
                          <a:ea typeface="BIZ UDP明朝 Medium" panose="02020500000000000000" pitchFamily="18" charset="-128"/>
                        </a:rPr>
                        <a:t>/CSS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963134"/>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バックエンドエンジニア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Ruby,Go,PHP</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089501"/>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アプリケーションエンジニア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Swift,Kotlin</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2005279"/>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システムエンジニア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Java,C</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833012"/>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機械学習エンジニア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Python</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996870"/>
                  </a:ext>
                </a:extLst>
              </a:tr>
            </a:tbl>
          </a:graphicData>
        </a:graphic>
      </p:graphicFrame>
    </p:spTree>
    <p:extLst>
      <p:ext uri="{BB962C8B-B14F-4D97-AF65-F5344CB8AC3E}">
        <p14:creationId xmlns:p14="http://schemas.microsoft.com/office/powerpoint/2010/main" val="332123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私たちがこれから学んでいく</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ja-JP" altLang="en-US" b="1" i="0" dirty="0">
                <a:solidFill>
                  <a:srgbClr val="F6882E"/>
                </a:solidFill>
                <a:latin typeface="BIZ UDP明朝 Medium" panose="02020500000000000000" pitchFamily="18" charset="-128"/>
                <a:ea typeface="BIZ UDP明朝 Medium" panose="02020500000000000000" pitchFamily="18" charset="-128"/>
              </a:rPr>
              <a:t>クラウドエンジニア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の内容にあたることになります。このクラウドエンジニアはインフラエンジニアの中でも特殊です。これからクラウドを学んでいくとわかるのですが、</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クラウドはサーバー、ネットワーク、データベース、セキュリティなど、インフラに関する様々なサービスを扱うことができます。したがって、クラウドエンジニアを目指すためには、これらインフラの知識をある程度把握していく必要があります。</a:t>
            </a:r>
            <a:endPar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さらに、クラウドはインフラ面以外にも開発分野においても優れたサービスを提供するので、非常に応用がきく分野となっています。昨今では企業が求めるクラウドエンジニアは両分野ができる</a:t>
            </a:r>
            <a:r>
              <a:rPr lang="ja-JP" altLang="en-US" b="1" i="0" dirty="0">
                <a:solidFill>
                  <a:srgbClr val="F6882E"/>
                </a:solidFill>
                <a:latin typeface="BIZ UDP明朝 Medium" panose="02020500000000000000" pitchFamily="18" charset="-128"/>
                <a:ea typeface="BIZ UDP明朝 Medium" panose="02020500000000000000" pitchFamily="18" charset="-128"/>
              </a:rPr>
              <a:t>二刀流エンジニア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というのが増えてきています。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まとめると、</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クラウドエンジニアは、学ぶべき範囲が広く、また求められるスキルも比較的高くなっている傾向にあり、それに伴って非常に需要が高くなってきています。</a:t>
            </a:r>
            <a:endPar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現状、市場価値の一番高いエンジニアのスキルセットは、</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・開発のできるクラウドエンジニア</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となっています。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このスキルセットがあれば、最低でも年収</a:t>
            </a:r>
            <a:r>
              <a:rPr lang="en-US" altLang="ja-JP" i="0" dirty="0">
                <a:solidFill>
                  <a:schemeClr val="tx1"/>
                </a:solidFill>
                <a:latin typeface="BIZ UDP明朝 Medium" panose="02020500000000000000" pitchFamily="18" charset="-128"/>
                <a:ea typeface="BIZ UDP明朝 Medium" panose="02020500000000000000" pitchFamily="18" charset="-128"/>
              </a:rPr>
              <a:t>1000</a:t>
            </a:r>
            <a:r>
              <a:rPr lang="ja-JP" altLang="en-US" i="0" dirty="0">
                <a:solidFill>
                  <a:schemeClr val="tx1"/>
                </a:solidFill>
                <a:latin typeface="BIZ UDP明朝 Medium" panose="02020500000000000000" pitchFamily="18" charset="-128"/>
                <a:ea typeface="BIZ UDP明朝 Medium" panose="02020500000000000000" pitchFamily="18" charset="-128"/>
              </a:rPr>
              <a:t>万円以上は</a:t>
            </a:r>
            <a:r>
              <a:rPr lang="ja-JP" altLang="en-US" b="1" i="0" dirty="0">
                <a:solidFill>
                  <a:srgbClr val="F6882E"/>
                </a:solidFill>
                <a:latin typeface="BIZ UDP明朝 Medium" panose="02020500000000000000" pitchFamily="18" charset="-128"/>
                <a:ea typeface="BIZ UDP明朝 Medium" panose="02020500000000000000" pitchFamily="18" charset="-128"/>
              </a:rPr>
              <a:t>稼げるエンジニア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となるでしょう。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インフラエンジニア</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クラウドエンジニア</a:t>
            </a:r>
          </a:p>
        </p:txBody>
      </p:sp>
      <p:sp>
        <p:nvSpPr>
          <p:cNvPr id="2" name="正方形/長方形 1">
            <a:extLst>
              <a:ext uri="{FF2B5EF4-FFF2-40B4-BE49-F238E27FC236}">
                <a16:creationId xmlns:a16="http://schemas.microsoft.com/office/drawing/2014/main" id="{4043A7F3-440D-FFC9-41A3-AC9C75B0FDA9}"/>
              </a:ext>
            </a:extLst>
          </p:cNvPr>
          <p:cNvSpPr/>
          <p:nvPr/>
        </p:nvSpPr>
        <p:spPr>
          <a:xfrm>
            <a:off x="431540" y="4077072"/>
            <a:ext cx="8280920" cy="72008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94085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a:t>
            </a:r>
            <a:r>
              <a:rPr lang="ja-JP" altLang="en-US" i="0" dirty="0">
                <a:solidFill>
                  <a:schemeClr val="tx1"/>
                </a:solidFill>
                <a:latin typeface="BIZ UDP明朝 Medium" panose="02020500000000000000" pitchFamily="18" charset="-128"/>
                <a:ea typeface="BIZ UDP明朝 Medium" panose="02020500000000000000" pitchFamily="18" charset="-128"/>
              </a:rPr>
              <a:t>とは簡単に言いますと、</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サービスを提供するコンピューター</a:t>
            </a:r>
            <a:r>
              <a:rPr lang="ja-JP" altLang="en-US" i="0" dirty="0">
                <a:solidFill>
                  <a:schemeClr val="tx1"/>
                </a:solidFill>
                <a:latin typeface="BIZ UDP明朝 Medium" panose="02020500000000000000" pitchFamily="18" charset="-128"/>
                <a:ea typeface="BIZ UDP明朝 Medium" panose="02020500000000000000" pitchFamily="18" charset="-128"/>
              </a:rPr>
              <a:t>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サービスとは例えば</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サービスが挙げられます。</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すべての</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WEB</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サービスは、サーバー上で成り立っています。</a:t>
            </a:r>
            <a:r>
              <a:rPr lang="ja-JP" altLang="en-US" i="0" dirty="0">
                <a:solidFill>
                  <a:schemeClr val="tx1"/>
                </a:solidFill>
                <a:latin typeface="BIZ UDP明朝 Medium" panose="02020500000000000000" pitchFamily="18" charset="-128"/>
                <a:ea typeface="BIZ UDP明朝 Medium" panose="02020500000000000000" pitchFamily="18" charset="-128"/>
              </a:rPr>
              <a:t>例えば、あなたが</a:t>
            </a:r>
            <a:r>
              <a:rPr lang="en-US" altLang="ja-JP" i="0" dirty="0">
                <a:solidFill>
                  <a:schemeClr val="tx1"/>
                </a:solidFill>
                <a:latin typeface="BIZ UDP明朝 Medium" panose="02020500000000000000" pitchFamily="18" charset="-128"/>
                <a:ea typeface="BIZ UDP明朝 Medium" panose="02020500000000000000" pitchFamily="18" charset="-128"/>
              </a:rPr>
              <a:t>PC</a:t>
            </a:r>
            <a:r>
              <a:rPr lang="ja-JP" altLang="en-US" i="0" dirty="0">
                <a:solidFill>
                  <a:schemeClr val="tx1"/>
                </a:solidFill>
                <a:latin typeface="BIZ UDP明朝 Medium" panose="02020500000000000000" pitchFamily="18" charset="-128"/>
                <a:ea typeface="BIZ UDP明朝 Medium" panose="02020500000000000000" pitchFamily="18" charset="-128"/>
              </a:rPr>
              <a:t>（スマホ）で</a:t>
            </a:r>
            <a:r>
              <a:rPr lang="en-US" altLang="ja-JP" i="0" dirty="0">
                <a:solidFill>
                  <a:schemeClr val="tx1"/>
                </a:solidFill>
                <a:latin typeface="BIZ UDP明朝 Medium" panose="02020500000000000000" pitchFamily="18" charset="-128"/>
                <a:ea typeface="BIZ UDP明朝 Medium" panose="02020500000000000000" pitchFamily="18" charset="-128"/>
              </a:rPr>
              <a:t>Google</a:t>
            </a:r>
            <a:r>
              <a:rPr lang="ja-JP" altLang="en-US" i="0" dirty="0">
                <a:solidFill>
                  <a:schemeClr val="tx1"/>
                </a:solidFill>
                <a:latin typeface="BIZ UDP明朝 Medium" panose="02020500000000000000" pitchFamily="18" charset="-128"/>
                <a:ea typeface="BIZ UDP明朝 Medium" panose="02020500000000000000" pitchFamily="18" charset="-128"/>
              </a:rPr>
              <a:t>検索して、どこかのサイトをクリックしたとしましょう。その瞬間、あなたの</a:t>
            </a:r>
            <a:r>
              <a:rPr lang="en-US" altLang="ja-JP" i="0" dirty="0">
                <a:solidFill>
                  <a:schemeClr val="tx1"/>
                </a:solidFill>
                <a:latin typeface="BIZ UDP明朝 Medium" panose="02020500000000000000" pitchFamily="18" charset="-128"/>
                <a:ea typeface="BIZ UDP明朝 Medium" panose="02020500000000000000" pitchFamily="18" charset="-128"/>
              </a:rPr>
              <a:t>PC</a:t>
            </a:r>
            <a:r>
              <a:rPr lang="ja-JP" altLang="en-US" i="0" dirty="0">
                <a:solidFill>
                  <a:schemeClr val="tx1"/>
                </a:solidFill>
                <a:latin typeface="BIZ UDP明朝 Medium" panose="02020500000000000000" pitchFamily="18" charset="-128"/>
                <a:ea typeface="BIZ UDP明朝 Medium" panose="02020500000000000000" pitchFamily="18" charset="-128"/>
              </a:rPr>
              <a:t> （スマホ）はルーターに行き、ネットワークを通じてそのサイト（</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ビス）を提供しているサーバーに、接続していることになります。例えば、あなたのスマホに入っているアプリもそれぞれ各サーバー上でアプリが構築されており、そのサーバーに接続することで、アプリを使用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ほかにも、メールを管理してくれる会社の</a:t>
            </a:r>
            <a:r>
              <a:rPr lang="ja-JP" altLang="en-US" b="1" i="0" dirty="0">
                <a:solidFill>
                  <a:srgbClr val="F6882E"/>
                </a:solidFill>
                <a:latin typeface="BIZ UDP明朝 Medium" panose="02020500000000000000" pitchFamily="18" charset="-128"/>
                <a:ea typeface="BIZ UDP明朝 Medium" panose="02020500000000000000" pitchFamily="18" charset="-128"/>
              </a:rPr>
              <a:t>メールサーバー</a:t>
            </a:r>
            <a:r>
              <a:rPr lang="ja-JP" altLang="en-US" i="0" dirty="0">
                <a:solidFill>
                  <a:schemeClr val="tx1"/>
                </a:solidFill>
                <a:latin typeface="BIZ UDP明朝 Medium" panose="02020500000000000000" pitchFamily="18" charset="-128"/>
                <a:ea typeface="BIZ UDP明朝 Medium" panose="02020500000000000000" pitchFamily="18" charset="-128"/>
              </a:rPr>
              <a:t>、動画や写真を大量に保管できる自分専用の</a:t>
            </a:r>
            <a:r>
              <a:rPr lang="ja-JP" altLang="en-US" b="1" i="0" dirty="0">
                <a:solidFill>
                  <a:srgbClr val="F6882E"/>
                </a:solidFill>
                <a:latin typeface="BIZ UDP明朝 Medium" panose="02020500000000000000" pitchFamily="18" charset="-128"/>
                <a:ea typeface="BIZ UDP明朝 Medium" panose="02020500000000000000" pitchFamily="18" charset="-128"/>
              </a:rPr>
              <a:t>ファイルサーバー</a:t>
            </a:r>
            <a:r>
              <a:rPr lang="ja-JP" altLang="en-US" i="0" dirty="0">
                <a:solidFill>
                  <a:schemeClr val="tx1"/>
                </a:solidFill>
                <a:latin typeface="BIZ UDP明朝 Medium" panose="02020500000000000000" pitchFamily="18" charset="-128"/>
                <a:ea typeface="BIZ UDP明朝 Medium" panose="02020500000000000000" pitchFamily="18" charset="-128"/>
              </a:rPr>
              <a:t>など、さまざまな種類、用途に応じたサーバーが世の中に存在します。</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a:t>
            </a:r>
            <a:r>
              <a:rPr lang="ja-JP" altLang="en-US" sz="1600" dirty="0">
                <a:latin typeface="BIZ UDP明朝 Medium" panose="02020500000000000000" pitchFamily="18" charset="-128"/>
                <a:ea typeface="BIZ UDP明朝 Medium" panose="02020500000000000000" pitchFamily="18" charset="-128"/>
              </a:rPr>
              <a:t>サーバー</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3" name="図 2">
            <a:extLst>
              <a:ext uri="{FF2B5EF4-FFF2-40B4-BE49-F238E27FC236}">
                <a16:creationId xmlns:a16="http://schemas.microsoft.com/office/drawing/2014/main" id="{665BDD73-D2A6-1386-5198-B9269AF854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48062" y="5325083"/>
            <a:ext cx="1946705" cy="1362693"/>
          </a:xfrm>
          <a:prstGeom prst="rect">
            <a:avLst/>
          </a:prstGeom>
        </p:spPr>
      </p:pic>
      <p:pic>
        <p:nvPicPr>
          <p:cNvPr id="4" name="図 3">
            <a:extLst>
              <a:ext uri="{FF2B5EF4-FFF2-40B4-BE49-F238E27FC236}">
                <a16:creationId xmlns:a16="http://schemas.microsoft.com/office/drawing/2014/main" id="{50C1165C-1F8A-318F-55D1-2AD0A5E942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7756" y="3878538"/>
            <a:ext cx="1946704" cy="1362693"/>
          </a:xfrm>
          <a:prstGeom prst="rect">
            <a:avLst/>
          </a:prstGeom>
        </p:spPr>
      </p:pic>
      <p:sp>
        <p:nvSpPr>
          <p:cNvPr id="8" name="正方形/長方形 7">
            <a:extLst>
              <a:ext uri="{FF2B5EF4-FFF2-40B4-BE49-F238E27FC236}">
                <a16:creationId xmlns:a16="http://schemas.microsoft.com/office/drawing/2014/main" id="{2DD49905-E6B6-1868-793C-31324259B429}"/>
              </a:ext>
            </a:extLst>
          </p:cNvPr>
          <p:cNvSpPr/>
          <p:nvPr/>
        </p:nvSpPr>
        <p:spPr>
          <a:xfrm>
            <a:off x="1115616" y="4256809"/>
            <a:ext cx="4139783" cy="2288591"/>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0" name="제목 1">
            <a:extLst>
              <a:ext uri="{FF2B5EF4-FFF2-40B4-BE49-F238E27FC236}">
                <a16:creationId xmlns:a16="http://schemas.microsoft.com/office/drawing/2014/main" id="{65576B8D-9A16-C31B-FDC6-6C17472803D2}"/>
              </a:ext>
            </a:extLst>
          </p:cNvPr>
          <p:cNvSpPr txBox="1">
            <a:spLocks/>
          </p:cNvSpPr>
          <p:nvPr/>
        </p:nvSpPr>
        <p:spPr>
          <a:xfrm>
            <a:off x="6037756" y="3544793"/>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サーバーの画像</a:t>
            </a:r>
          </a:p>
        </p:txBody>
      </p:sp>
      <p:pic>
        <p:nvPicPr>
          <p:cNvPr id="2" name="図 1">
            <a:extLst>
              <a:ext uri="{FF2B5EF4-FFF2-40B4-BE49-F238E27FC236}">
                <a16:creationId xmlns:a16="http://schemas.microsoft.com/office/drawing/2014/main" id="{06D7A7D8-2CE0-DC22-0A37-4BBA0A466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5539" y="4530949"/>
            <a:ext cx="571128" cy="571128"/>
          </a:xfrm>
          <a:prstGeom prst="rect">
            <a:avLst/>
          </a:prstGeom>
        </p:spPr>
      </p:pic>
      <p:pic>
        <p:nvPicPr>
          <p:cNvPr id="9" name="図 8">
            <a:extLst>
              <a:ext uri="{FF2B5EF4-FFF2-40B4-BE49-F238E27FC236}">
                <a16:creationId xmlns:a16="http://schemas.microsoft.com/office/drawing/2014/main" id="{3AD77E7F-B9D2-37A8-A09F-7F689965F295}"/>
              </a:ext>
            </a:extLst>
          </p:cNvPr>
          <p:cNvPicPr>
            <a:picLocks noChangeAspect="1"/>
          </p:cNvPicPr>
          <p:nvPr/>
        </p:nvPicPr>
        <p:blipFill>
          <a:blip r:embed="rId5">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2977763" y="4530949"/>
            <a:ext cx="457200" cy="457200"/>
          </a:xfrm>
          <a:prstGeom prst="rect">
            <a:avLst/>
          </a:prstGeom>
        </p:spPr>
      </p:pic>
      <p:pic>
        <p:nvPicPr>
          <p:cNvPr id="21" name="図 20">
            <a:extLst>
              <a:ext uri="{FF2B5EF4-FFF2-40B4-BE49-F238E27FC236}">
                <a16:creationId xmlns:a16="http://schemas.microsoft.com/office/drawing/2014/main" id="{F65E56CF-9B23-0EF1-C774-BC3F68029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0774" y="4532850"/>
            <a:ext cx="643136" cy="643136"/>
          </a:xfrm>
          <a:prstGeom prst="rect">
            <a:avLst/>
          </a:prstGeom>
        </p:spPr>
      </p:pic>
      <p:pic>
        <p:nvPicPr>
          <p:cNvPr id="22" name="図 21">
            <a:extLst>
              <a:ext uri="{FF2B5EF4-FFF2-40B4-BE49-F238E27FC236}">
                <a16:creationId xmlns:a16="http://schemas.microsoft.com/office/drawing/2014/main" id="{43EDAC8A-BA76-8F39-2846-3F215C4727FC}"/>
              </a:ext>
            </a:extLst>
          </p:cNvPr>
          <p:cNvPicPr>
            <a:picLocks noChangeAspect="1"/>
          </p:cNvPicPr>
          <p:nvPr/>
        </p:nvPicPr>
        <p:blipFill>
          <a:blip r:embed="rId7"/>
          <a:stretch>
            <a:fillRect/>
          </a:stretch>
        </p:blipFill>
        <p:spPr>
          <a:xfrm>
            <a:off x="1238375" y="5156474"/>
            <a:ext cx="1674781" cy="967565"/>
          </a:xfrm>
          <a:prstGeom prst="rect">
            <a:avLst/>
          </a:prstGeom>
        </p:spPr>
      </p:pic>
      <p:sp>
        <p:nvSpPr>
          <p:cNvPr id="23" name="矢印: 右 22">
            <a:extLst>
              <a:ext uri="{FF2B5EF4-FFF2-40B4-BE49-F238E27FC236}">
                <a16:creationId xmlns:a16="http://schemas.microsoft.com/office/drawing/2014/main" id="{C68AA422-46EF-3329-6A4C-A1C48AAAD5EC}"/>
              </a:ext>
            </a:extLst>
          </p:cNvPr>
          <p:cNvSpPr/>
          <p:nvPr/>
        </p:nvSpPr>
        <p:spPr>
          <a:xfrm>
            <a:off x="2271638" y="4737856"/>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4" name="矢印: 右 23">
            <a:extLst>
              <a:ext uri="{FF2B5EF4-FFF2-40B4-BE49-F238E27FC236}">
                <a16:creationId xmlns:a16="http://schemas.microsoft.com/office/drawing/2014/main" id="{7603532D-723F-3334-E82C-012D9CF6311A}"/>
              </a:ext>
            </a:extLst>
          </p:cNvPr>
          <p:cNvSpPr/>
          <p:nvPr/>
        </p:nvSpPr>
        <p:spPr>
          <a:xfrm>
            <a:off x="3687538" y="4737856"/>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E410A35E-05E2-F1F6-78D4-33D21A153BA4}"/>
              </a:ext>
            </a:extLst>
          </p:cNvPr>
          <p:cNvSpPr txBox="1">
            <a:spLocks/>
          </p:cNvSpPr>
          <p:nvPr/>
        </p:nvSpPr>
        <p:spPr>
          <a:xfrm>
            <a:off x="1406861" y="4169368"/>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利用者</a:t>
            </a:r>
          </a:p>
        </p:txBody>
      </p:sp>
      <p:sp>
        <p:nvSpPr>
          <p:cNvPr id="26" name="제목 1">
            <a:extLst>
              <a:ext uri="{FF2B5EF4-FFF2-40B4-BE49-F238E27FC236}">
                <a16:creationId xmlns:a16="http://schemas.microsoft.com/office/drawing/2014/main" id="{2C30CBF8-9171-FF1D-F62B-7A89CE2B8BC0}"/>
              </a:ext>
            </a:extLst>
          </p:cNvPr>
          <p:cNvSpPr txBox="1">
            <a:spLocks/>
          </p:cNvSpPr>
          <p:nvPr/>
        </p:nvSpPr>
        <p:spPr>
          <a:xfrm>
            <a:off x="2946995" y="4194375"/>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27" name="제목 1">
            <a:extLst>
              <a:ext uri="{FF2B5EF4-FFF2-40B4-BE49-F238E27FC236}">
                <a16:creationId xmlns:a16="http://schemas.microsoft.com/office/drawing/2014/main" id="{06539479-831F-62B0-2413-E9D75AE39A0D}"/>
              </a:ext>
            </a:extLst>
          </p:cNvPr>
          <p:cNvSpPr txBox="1">
            <a:spLocks/>
          </p:cNvSpPr>
          <p:nvPr/>
        </p:nvSpPr>
        <p:spPr>
          <a:xfrm>
            <a:off x="4415716" y="4179034"/>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28" name="제목 1">
            <a:extLst>
              <a:ext uri="{FF2B5EF4-FFF2-40B4-BE49-F238E27FC236}">
                <a16:creationId xmlns:a16="http://schemas.microsoft.com/office/drawing/2014/main" id="{FCC649E2-DA10-42F7-4709-35B4EA01D84C}"/>
              </a:ext>
            </a:extLst>
          </p:cNvPr>
          <p:cNvSpPr txBox="1">
            <a:spLocks/>
          </p:cNvSpPr>
          <p:nvPr/>
        </p:nvSpPr>
        <p:spPr>
          <a:xfrm>
            <a:off x="1655923" y="5974272"/>
            <a:ext cx="971861"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Google</a:t>
            </a:r>
            <a:r>
              <a:rPr lang="ja-JP" altLang="en-US" sz="1000" b="0" dirty="0">
                <a:solidFill>
                  <a:schemeClr val="tx1"/>
                </a:solidFill>
                <a:latin typeface="BIZ UDP明朝 Medium" panose="02020500000000000000" pitchFamily="18" charset="-128"/>
                <a:ea typeface="BIZ UDP明朝 Medium" panose="02020500000000000000" pitchFamily="18" charset="-128"/>
              </a:rPr>
              <a:t>検索</a:t>
            </a:r>
          </a:p>
        </p:txBody>
      </p:sp>
      <p:sp>
        <p:nvSpPr>
          <p:cNvPr id="29" name="제목 1">
            <a:extLst>
              <a:ext uri="{FF2B5EF4-FFF2-40B4-BE49-F238E27FC236}">
                <a16:creationId xmlns:a16="http://schemas.microsoft.com/office/drawing/2014/main" id="{F83E3247-B987-AA58-DCF3-C378B768EFEF}"/>
              </a:ext>
            </a:extLst>
          </p:cNvPr>
          <p:cNvSpPr txBox="1">
            <a:spLocks/>
          </p:cNvSpPr>
          <p:nvPr/>
        </p:nvSpPr>
        <p:spPr>
          <a:xfrm>
            <a:off x="1041750" y="3789288"/>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i="0" dirty="0">
                <a:solidFill>
                  <a:srgbClr val="F6882E"/>
                </a:solidFill>
                <a:effectLst/>
                <a:latin typeface="BIZ UDP明朝 Medium" panose="02020500000000000000" pitchFamily="18" charset="-128"/>
                <a:ea typeface="BIZ UDP明朝 Medium" panose="02020500000000000000" pitchFamily="18" charset="-128"/>
              </a:rPr>
              <a:t>サーバーの通信の仕組み</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86824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プレミス（</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premises</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）とは、英語で「建物」「店舗」「施設」などを意味する言葉です。</a:t>
            </a:r>
            <a:br>
              <a:rPr lang="ja-JP" altLang="en-US" dirty="0">
                <a:latin typeface="BIZ UDP明朝 Medium" panose="02020500000000000000" pitchFamily="18" charset="-128"/>
                <a:ea typeface="BIZ UDP明朝 Medium" panose="02020500000000000000" pitchFamily="18" charset="-128"/>
              </a:rPr>
            </a:br>
            <a:r>
              <a:rPr lang="en-US" altLang="ja-JP" b="0" i="0" dirty="0">
                <a:solidFill>
                  <a:srgbClr val="000000"/>
                </a:solidFill>
                <a:effectLst/>
                <a:latin typeface="BIZ UDP明朝 Medium" panose="02020500000000000000" pitchFamily="18" charset="-128"/>
                <a:ea typeface="BIZ UDP明朝 Medium" panose="02020500000000000000" pitchFamily="18" charset="-128"/>
              </a:rPr>
              <a:t>"on the premises"</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は「店内（構内）で」という意味になります。</a:t>
            </a: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IT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関連用語としての</a:t>
            </a:r>
            <a:r>
              <a:rPr lang="ja-JP" altLang="en-US" b="1" i="0" dirty="0">
                <a:solidFill>
                  <a:srgbClr val="F6882E"/>
                </a:solidFill>
                <a:latin typeface="BIZ UDP明朝 Medium" panose="02020500000000000000" pitchFamily="18" charset="-128"/>
                <a:ea typeface="BIZ UDP明朝 Medium" panose="02020500000000000000" pitchFamily="18" charset="-128"/>
              </a:rPr>
              <a:t>オンプレミス</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on-premises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とは、</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システムを運用する上で必要な</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サーバーやネットワーク機器、あるいはソフトウェアなど</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を自社で保有・管理する利用形態</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です。自社でハードウェアなどを保有しない運用形態である</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とは、対になるあり方として、よく比較されます。</a:t>
            </a:r>
            <a:r>
              <a:rPr lang="en-US" altLang="ja-JP" i="0" dirty="0">
                <a:solidFill>
                  <a:srgbClr val="333333"/>
                </a:solidFill>
                <a:effectLst/>
                <a:latin typeface="BIZ UDP明朝 Medium" panose="02020500000000000000" pitchFamily="18" charset="-128"/>
                <a:ea typeface="BIZ UDP明朝 Medium" panose="02020500000000000000" pitchFamily="18" charset="-128"/>
              </a:rPr>
              <a:t>2000</a:t>
            </a:r>
            <a:r>
              <a:rPr lang="ja-JP" altLang="en-US" i="0" dirty="0">
                <a:solidFill>
                  <a:srgbClr val="333333"/>
                </a:solidFill>
                <a:effectLst/>
                <a:latin typeface="BIZ UDP明朝 Medium" panose="02020500000000000000" pitchFamily="18" charset="-128"/>
                <a:ea typeface="BIZ UDP明朝 Medium" panose="02020500000000000000" pitchFamily="18" charset="-128"/>
              </a:rPr>
              <a:t>年頃からクラウドという新方式が登場したことに伴い、クラウドと区別するために従来の方式をオンプレミスと呼ぶようになりました。</a:t>
            </a:r>
            <a:r>
              <a:rPr lang="ja-JP" altLang="en-US" i="0" dirty="0">
                <a:solidFill>
                  <a:srgbClr val="000000"/>
                </a:solidFill>
                <a:effectLst/>
                <a:latin typeface="BIZ UDP明朝 Medium" panose="02020500000000000000" pitchFamily="18" charset="-128"/>
                <a:ea typeface="BIZ UDP明朝 Medium" panose="02020500000000000000" pitchFamily="18" charset="-128"/>
              </a:rPr>
              <a:t>つまり「オンプレミス」という言葉は、システム運用において</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「クラウド」の対義語</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として用いられる言葉だと言えます。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オンプレミス</a:t>
            </a:r>
          </a:p>
        </p:txBody>
      </p:sp>
      <p:sp>
        <p:nvSpPr>
          <p:cNvPr id="3" name="正方形/長方形 2">
            <a:extLst>
              <a:ext uri="{FF2B5EF4-FFF2-40B4-BE49-F238E27FC236}">
                <a16:creationId xmlns:a16="http://schemas.microsoft.com/office/drawing/2014/main" id="{665ED57C-84A2-2F9D-2BE0-5E0585B92D41}"/>
              </a:ext>
            </a:extLst>
          </p:cNvPr>
          <p:cNvSpPr/>
          <p:nvPr/>
        </p:nvSpPr>
        <p:spPr>
          <a:xfrm>
            <a:off x="1841312" y="3954448"/>
            <a:ext cx="5256584" cy="220007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1298825C-5105-1676-4951-1B02C5F1F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6028" y="3666416"/>
            <a:ext cx="787152" cy="787152"/>
          </a:xfrm>
          <a:prstGeom prst="rect">
            <a:avLst/>
          </a:prstGeom>
        </p:spPr>
      </p:pic>
      <p:pic>
        <p:nvPicPr>
          <p:cNvPr id="6" name="図 5">
            <a:extLst>
              <a:ext uri="{FF2B5EF4-FFF2-40B4-BE49-F238E27FC236}">
                <a16:creationId xmlns:a16="http://schemas.microsoft.com/office/drawing/2014/main" id="{3FBE4E86-E657-BEFD-17B3-1D862DFF4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9724" y="4483356"/>
            <a:ext cx="571128" cy="571128"/>
          </a:xfrm>
          <a:prstGeom prst="rect">
            <a:avLst/>
          </a:prstGeom>
        </p:spPr>
      </p:pic>
      <p:pic>
        <p:nvPicPr>
          <p:cNvPr id="7" name="図 6">
            <a:extLst>
              <a:ext uri="{FF2B5EF4-FFF2-40B4-BE49-F238E27FC236}">
                <a16:creationId xmlns:a16="http://schemas.microsoft.com/office/drawing/2014/main" id="{52B7BA17-9A67-78E9-B9B3-26B1A9AA85AE}"/>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5500960" y="4526572"/>
            <a:ext cx="705010" cy="705010"/>
          </a:xfrm>
          <a:prstGeom prst="rect">
            <a:avLst/>
          </a:prstGeom>
        </p:spPr>
      </p:pic>
      <p:pic>
        <p:nvPicPr>
          <p:cNvPr id="9" name="図 8">
            <a:extLst>
              <a:ext uri="{FF2B5EF4-FFF2-40B4-BE49-F238E27FC236}">
                <a16:creationId xmlns:a16="http://schemas.microsoft.com/office/drawing/2014/main" id="{59D6ABFB-38C6-0C3A-752A-42960B6E2E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6843" y="5227177"/>
            <a:ext cx="573596" cy="573596"/>
          </a:xfrm>
          <a:prstGeom prst="rect">
            <a:avLst/>
          </a:prstGeom>
        </p:spPr>
      </p:pic>
      <p:sp>
        <p:nvSpPr>
          <p:cNvPr id="15" name="제목 1">
            <a:extLst>
              <a:ext uri="{FF2B5EF4-FFF2-40B4-BE49-F238E27FC236}">
                <a16:creationId xmlns:a16="http://schemas.microsoft.com/office/drawing/2014/main" id="{8B6610F2-4096-5571-321C-95EFE8BD8FF5}"/>
              </a:ext>
            </a:extLst>
          </p:cNvPr>
          <p:cNvSpPr txBox="1">
            <a:spLocks/>
          </p:cNvSpPr>
          <p:nvPr/>
        </p:nvSpPr>
        <p:spPr>
          <a:xfrm>
            <a:off x="5899813" y="4214268"/>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pic>
        <p:nvPicPr>
          <p:cNvPr id="16" name="図 15">
            <a:extLst>
              <a:ext uri="{FF2B5EF4-FFF2-40B4-BE49-F238E27FC236}">
                <a16:creationId xmlns:a16="http://schemas.microsoft.com/office/drawing/2014/main" id="{25753C66-CA82-D56D-664B-9A5CDD2AB6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735" y="4197792"/>
            <a:ext cx="571128" cy="571128"/>
          </a:xfrm>
          <a:prstGeom prst="rect">
            <a:avLst/>
          </a:prstGeom>
        </p:spPr>
      </p:pic>
      <p:pic>
        <p:nvPicPr>
          <p:cNvPr id="17" name="図 16">
            <a:extLst>
              <a:ext uri="{FF2B5EF4-FFF2-40B4-BE49-F238E27FC236}">
                <a16:creationId xmlns:a16="http://schemas.microsoft.com/office/drawing/2014/main" id="{12869E0F-350F-66CB-E1EC-45A0E288A6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9884" y="4879077"/>
            <a:ext cx="571128" cy="571128"/>
          </a:xfrm>
          <a:prstGeom prst="rect">
            <a:avLst/>
          </a:prstGeom>
        </p:spPr>
      </p:pic>
      <p:pic>
        <p:nvPicPr>
          <p:cNvPr id="18" name="図 17">
            <a:extLst>
              <a:ext uri="{FF2B5EF4-FFF2-40B4-BE49-F238E27FC236}">
                <a16:creationId xmlns:a16="http://schemas.microsoft.com/office/drawing/2014/main" id="{9B7380BE-AEDB-E56E-B71B-416718CA4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301" y="4867380"/>
            <a:ext cx="573596" cy="573596"/>
          </a:xfrm>
          <a:prstGeom prst="rect">
            <a:avLst/>
          </a:prstGeom>
        </p:spPr>
      </p:pic>
      <p:pic>
        <p:nvPicPr>
          <p:cNvPr id="19" name="図 18">
            <a:extLst>
              <a:ext uri="{FF2B5EF4-FFF2-40B4-BE49-F238E27FC236}">
                <a16:creationId xmlns:a16="http://schemas.microsoft.com/office/drawing/2014/main" id="{F2A39BF6-4046-D469-2C92-41C4588200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9837" y="5482828"/>
            <a:ext cx="573596" cy="573596"/>
          </a:xfrm>
          <a:prstGeom prst="rect">
            <a:avLst/>
          </a:prstGeom>
        </p:spPr>
      </p:pic>
      <p:pic>
        <p:nvPicPr>
          <p:cNvPr id="20" name="図 19">
            <a:extLst>
              <a:ext uri="{FF2B5EF4-FFF2-40B4-BE49-F238E27FC236}">
                <a16:creationId xmlns:a16="http://schemas.microsoft.com/office/drawing/2014/main" id="{07D2765E-024D-0170-DD15-AEFCDA1C6DB8}"/>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6170023" y="4773165"/>
            <a:ext cx="705010" cy="705010"/>
          </a:xfrm>
          <a:prstGeom prst="rect">
            <a:avLst/>
          </a:prstGeom>
        </p:spPr>
      </p:pic>
      <p:pic>
        <p:nvPicPr>
          <p:cNvPr id="21" name="図 20">
            <a:extLst>
              <a:ext uri="{FF2B5EF4-FFF2-40B4-BE49-F238E27FC236}">
                <a16:creationId xmlns:a16="http://schemas.microsoft.com/office/drawing/2014/main" id="{6B2789BC-FD45-0D04-DD0F-A299EE6243FC}"/>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5657440" y="5258322"/>
            <a:ext cx="705010" cy="705010"/>
          </a:xfrm>
          <a:prstGeom prst="rect">
            <a:avLst/>
          </a:prstGeom>
        </p:spPr>
      </p:pic>
      <p:sp>
        <p:nvSpPr>
          <p:cNvPr id="22" name="제목 1">
            <a:extLst>
              <a:ext uri="{FF2B5EF4-FFF2-40B4-BE49-F238E27FC236}">
                <a16:creationId xmlns:a16="http://schemas.microsoft.com/office/drawing/2014/main" id="{80410233-CE44-A5D5-12C4-1859D4909CE1}"/>
              </a:ext>
            </a:extLst>
          </p:cNvPr>
          <p:cNvSpPr txBox="1">
            <a:spLocks/>
          </p:cNvSpPr>
          <p:nvPr/>
        </p:nvSpPr>
        <p:spPr>
          <a:xfrm>
            <a:off x="3989428" y="4487515"/>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データベース</a:t>
            </a:r>
          </a:p>
        </p:txBody>
      </p:sp>
      <p:sp>
        <p:nvSpPr>
          <p:cNvPr id="24" name="제목 1">
            <a:extLst>
              <a:ext uri="{FF2B5EF4-FFF2-40B4-BE49-F238E27FC236}">
                <a16:creationId xmlns:a16="http://schemas.microsoft.com/office/drawing/2014/main" id="{9A823EB0-707A-6D5E-B7CF-7673432EBFC1}"/>
              </a:ext>
            </a:extLst>
          </p:cNvPr>
          <p:cNvSpPr txBox="1">
            <a:spLocks/>
          </p:cNvSpPr>
          <p:nvPr/>
        </p:nvSpPr>
        <p:spPr>
          <a:xfrm>
            <a:off x="2519984" y="3845635"/>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25" name="제목 1">
            <a:extLst>
              <a:ext uri="{FF2B5EF4-FFF2-40B4-BE49-F238E27FC236}">
                <a16:creationId xmlns:a16="http://schemas.microsoft.com/office/drawing/2014/main" id="{9B14F729-5B44-39D2-4310-7F8F496DF5EB}"/>
              </a:ext>
            </a:extLst>
          </p:cNvPr>
          <p:cNvSpPr txBox="1">
            <a:spLocks/>
          </p:cNvSpPr>
          <p:nvPr/>
        </p:nvSpPr>
        <p:spPr>
          <a:xfrm>
            <a:off x="4226134" y="3280023"/>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自社</a:t>
            </a:r>
          </a:p>
        </p:txBody>
      </p:sp>
      <p:pic>
        <p:nvPicPr>
          <p:cNvPr id="27" name="図 26">
            <a:extLst>
              <a:ext uri="{FF2B5EF4-FFF2-40B4-BE49-F238E27FC236}">
                <a16:creationId xmlns:a16="http://schemas.microsoft.com/office/drawing/2014/main" id="{F284EDED-389C-651F-69EF-E979344A50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4167" y="5547025"/>
            <a:ext cx="570634" cy="570634"/>
          </a:xfrm>
          <a:prstGeom prst="rect">
            <a:avLst/>
          </a:prstGeom>
        </p:spPr>
      </p:pic>
      <p:pic>
        <p:nvPicPr>
          <p:cNvPr id="29" name="図 28">
            <a:extLst>
              <a:ext uri="{FF2B5EF4-FFF2-40B4-BE49-F238E27FC236}">
                <a16:creationId xmlns:a16="http://schemas.microsoft.com/office/drawing/2014/main" id="{56DF68A0-A9ED-70BB-6F98-B57BC0FE52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6750" y="5778582"/>
            <a:ext cx="372327" cy="372327"/>
          </a:xfrm>
          <a:prstGeom prst="rect">
            <a:avLst/>
          </a:prstGeom>
        </p:spPr>
      </p:pic>
      <p:sp>
        <p:nvSpPr>
          <p:cNvPr id="30" name="矢印: 右 29">
            <a:extLst>
              <a:ext uri="{FF2B5EF4-FFF2-40B4-BE49-F238E27FC236}">
                <a16:creationId xmlns:a16="http://schemas.microsoft.com/office/drawing/2014/main" id="{01CD9071-FC5D-EB54-6A50-8569D95787BF}"/>
              </a:ext>
            </a:extLst>
          </p:cNvPr>
          <p:cNvSpPr/>
          <p:nvPr/>
        </p:nvSpPr>
        <p:spPr>
          <a:xfrm rot="16200000">
            <a:off x="2352245" y="5507018"/>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1" name="矢印: 右 30">
            <a:extLst>
              <a:ext uri="{FF2B5EF4-FFF2-40B4-BE49-F238E27FC236}">
                <a16:creationId xmlns:a16="http://schemas.microsoft.com/office/drawing/2014/main" id="{5D9A6DF1-8B58-1E94-ED36-FEA6BA82A284}"/>
              </a:ext>
            </a:extLst>
          </p:cNvPr>
          <p:cNvSpPr/>
          <p:nvPr/>
        </p:nvSpPr>
        <p:spPr>
          <a:xfrm>
            <a:off x="2808475" y="5902931"/>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4322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i="0" dirty="0">
                <a:solidFill>
                  <a:srgbClr val="4A4A4A"/>
                </a:solidFill>
                <a:effectLst/>
                <a:latin typeface="BIZ UDP明朝 Medium" panose="02020500000000000000" pitchFamily="18" charset="-128"/>
                <a:ea typeface="BIZ UDP明朝 Medium" panose="02020500000000000000" pitchFamily="18" charset="-128"/>
              </a:rPr>
              <a:t>オンプレと対をなす概念が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cloud</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rgbClr val="4A4A4A"/>
                </a:solidFill>
                <a:effectLst/>
                <a:latin typeface="BIZ UDP明朝 Medium" panose="02020500000000000000" pitchFamily="18" charset="-128"/>
                <a:ea typeface="BIZ UDP明朝 Medium" panose="02020500000000000000" pitchFamily="18" charset="-128"/>
              </a:rPr>
              <a:t>です。クラウドとは、サーバーやストレージ、ソフトウェアなどの</a:t>
            </a:r>
            <a:r>
              <a:rPr lang="en-US" altLang="ja-JP" i="0" dirty="0">
                <a:solidFill>
                  <a:srgbClr val="4A4A4A"/>
                </a:solidFill>
                <a:effectLst/>
                <a:latin typeface="BIZ UDP明朝 Medium" panose="02020500000000000000" pitchFamily="18" charset="-128"/>
                <a:ea typeface="BIZ UDP明朝 Medium" panose="02020500000000000000" pitchFamily="18" charset="-128"/>
              </a:rPr>
              <a:t>IT</a:t>
            </a:r>
            <a:r>
              <a:rPr lang="ja-JP" altLang="en-US" i="0" dirty="0">
                <a:solidFill>
                  <a:srgbClr val="4A4A4A"/>
                </a:solidFill>
                <a:effectLst/>
                <a:latin typeface="BIZ UDP明朝 Medium" panose="02020500000000000000" pitchFamily="18" charset="-128"/>
                <a:ea typeface="BIZ UDP明朝 Medium" panose="02020500000000000000" pitchFamily="18" charset="-128"/>
              </a:rPr>
              <a:t>サービスを</a:t>
            </a:r>
            <a:r>
              <a:rPr lang="ja-JP" altLang="en-US" i="0" u="heavy" dirty="0">
                <a:solidFill>
                  <a:srgbClr val="4A4A4A"/>
                </a:solidFill>
                <a:effectLst/>
                <a:uFill>
                  <a:solidFill>
                    <a:srgbClr val="F6882E"/>
                  </a:solidFill>
                </a:uFill>
                <a:latin typeface="BIZ UDP明朝 Medium" panose="02020500000000000000" pitchFamily="18" charset="-128"/>
                <a:ea typeface="BIZ UDP明朝 Medium" panose="02020500000000000000" pitchFamily="18" charset="-128"/>
              </a:rPr>
              <a:t>インターネットを通じて、</a:t>
            </a:r>
            <a:r>
              <a:rPr lang="ja-JP" altLang="en-US" i="0" u="heavy" dirty="0">
                <a:solidFill>
                  <a:srgbClr val="334458"/>
                </a:solidFill>
                <a:effectLst/>
                <a:uFill>
                  <a:solidFill>
                    <a:srgbClr val="F6882E"/>
                  </a:solidFill>
                </a:uFill>
                <a:latin typeface="BIZ UDP明朝 Medium" panose="02020500000000000000" pitchFamily="18" charset="-128"/>
                <a:ea typeface="BIZ UDP明朝 Medium" panose="02020500000000000000" pitchFamily="18" charset="-128"/>
              </a:rPr>
              <a:t>ユーザーに</a:t>
            </a:r>
            <a:r>
              <a:rPr lang="ja-JP" altLang="en-US" i="0" u="heavy" dirty="0">
                <a:solidFill>
                  <a:srgbClr val="4A4A4A"/>
                </a:solidFill>
                <a:effectLst/>
                <a:uFill>
                  <a:solidFill>
                    <a:srgbClr val="F6882E"/>
                  </a:solidFill>
                </a:uFill>
                <a:latin typeface="BIZ UDP明朝 Medium" panose="02020500000000000000" pitchFamily="18" charset="-128"/>
                <a:ea typeface="BIZ UDP明朝 Medium" panose="02020500000000000000" pitchFamily="18" charset="-128"/>
              </a:rPr>
              <a:t>提供する形態</a:t>
            </a:r>
            <a:r>
              <a:rPr lang="ja-JP" altLang="en-US" i="0" dirty="0">
                <a:solidFill>
                  <a:srgbClr val="4A4A4A"/>
                </a:solidFill>
                <a:effectLst/>
                <a:latin typeface="BIZ UDP明朝 Medium" panose="02020500000000000000" pitchFamily="18" charset="-128"/>
                <a:ea typeface="BIZ UDP明朝 Medium" panose="02020500000000000000" pitchFamily="18" charset="-128"/>
              </a:rPr>
              <a:t>を意味します。</a:t>
            </a:r>
            <a:r>
              <a:rPr lang="ja-JP" altLang="en-US" i="0" dirty="0">
                <a:solidFill>
                  <a:srgbClr val="0A0A0A"/>
                </a:solidFill>
                <a:effectLst/>
                <a:latin typeface="BIZ UDP明朝 Medium" panose="02020500000000000000" pitchFamily="18" charset="-128"/>
                <a:ea typeface="BIZ UDP明朝 Medium" panose="02020500000000000000" pitchFamily="18" charset="-128"/>
              </a:rPr>
              <a:t>今までは、サーバーを購入したり、ソフトウェアをパソコンにインストールしたり、ソフトウェアのライセンスを購入しなければ、サービスが使えないことが一般的でした。しかし、クラウドの出現により</a:t>
            </a:r>
            <a:r>
              <a:rPr lang="ja-JP" altLang="en-US" i="0" u="heavy" dirty="0">
                <a:solidFill>
                  <a:srgbClr val="0A0A0A"/>
                </a:solidFill>
                <a:effectLst/>
                <a:uFill>
                  <a:solidFill>
                    <a:srgbClr val="F6882E"/>
                  </a:solidFill>
                </a:uFill>
                <a:latin typeface="BIZ UDP明朝 Medium" panose="02020500000000000000" pitchFamily="18" charset="-128"/>
                <a:ea typeface="BIZ UDP明朝 Medium" panose="02020500000000000000" pitchFamily="18" charset="-128"/>
              </a:rPr>
              <a:t>サーバーを購入したり、ソフトウェアをインストールしなくてもサービスを利用することが可能</a:t>
            </a:r>
            <a:r>
              <a:rPr lang="ja-JP" altLang="en-US" i="0" dirty="0">
                <a:solidFill>
                  <a:srgbClr val="0A0A0A"/>
                </a:solidFill>
                <a:effectLst/>
                <a:latin typeface="BIZ UDP明朝 Medium" panose="02020500000000000000" pitchFamily="18" charset="-128"/>
                <a:ea typeface="BIZ UDP明朝 Medium" panose="02020500000000000000" pitchFamily="18" charset="-128"/>
              </a:rPr>
              <a:t>になりました。</a:t>
            </a:r>
            <a:endParaRPr lang="en-US" altLang="ja-JP" i="0" dirty="0">
              <a:solidFill>
                <a:srgbClr val="0A0A0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A0A0A"/>
                </a:solidFill>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クラウドという言葉はユーザーがソフトウェアやデータの物理的な保存場所（サーバーの設置場所）を意識することなく、「</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雲の中に隠れたコンピューターから提供されるサービスを利用する</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」というイメージからきているのではないかと言われています。</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クラウド</a:t>
            </a:r>
          </a:p>
        </p:txBody>
      </p:sp>
      <p:sp>
        <p:nvSpPr>
          <p:cNvPr id="2" name="正方形/長方形 1">
            <a:extLst>
              <a:ext uri="{FF2B5EF4-FFF2-40B4-BE49-F238E27FC236}">
                <a16:creationId xmlns:a16="http://schemas.microsoft.com/office/drawing/2014/main" id="{A66F5AB0-696A-C82D-4538-7AAEAB8D42AC}"/>
              </a:ext>
            </a:extLst>
          </p:cNvPr>
          <p:cNvSpPr/>
          <p:nvPr/>
        </p:nvSpPr>
        <p:spPr>
          <a:xfrm>
            <a:off x="896719" y="4202364"/>
            <a:ext cx="967163" cy="168877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5CB786A7-E7D4-0C42-DEF9-E18297651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629" y="4013464"/>
            <a:ext cx="787152" cy="787152"/>
          </a:xfrm>
          <a:prstGeom prst="rect">
            <a:avLst/>
          </a:prstGeom>
        </p:spPr>
      </p:pic>
      <p:sp>
        <p:nvSpPr>
          <p:cNvPr id="19" name="제목 1">
            <a:extLst>
              <a:ext uri="{FF2B5EF4-FFF2-40B4-BE49-F238E27FC236}">
                <a16:creationId xmlns:a16="http://schemas.microsoft.com/office/drawing/2014/main" id="{5DA65DCD-81D1-00C1-29A1-DDC906F0C132}"/>
              </a:ext>
            </a:extLst>
          </p:cNvPr>
          <p:cNvSpPr txBox="1">
            <a:spLocks/>
          </p:cNvSpPr>
          <p:nvPr/>
        </p:nvSpPr>
        <p:spPr>
          <a:xfrm>
            <a:off x="1167439" y="3646797"/>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自社</a:t>
            </a:r>
          </a:p>
        </p:txBody>
      </p:sp>
      <p:pic>
        <p:nvPicPr>
          <p:cNvPr id="20" name="図 19">
            <a:extLst>
              <a:ext uri="{FF2B5EF4-FFF2-40B4-BE49-F238E27FC236}">
                <a16:creationId xmlns:a16="http://schemas.microsoft.com/office/drawing/2014/main" id="{4FB17BA6-F97D-A005-C373-CD7100BF3B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968" y="5239399"/>
            <a:ext cx="570634" cy="570634"/>
          </a:xfrm>
          <a:prstGeom prst="rect">
            <a:avLst/>
          </a:prstGeom>
        </p:spPr>
      </p:pic>
      <p:pic>
        <p:nvPicPr>
          <p:cNvPr id="21" name="図 20">
            <a:extLst>
              <a:ext uri="{FF2B5EF4-FFF2-40B4-BE49-F238E27FC236}">
                <a16:creationId xmlns:a16="http://schemas.microsoft.com/office/drawing/2014/main" id="{8656FDE1-4B7B-E016-DA62-769827C116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4551" y="5470956"/>
            <a:ext cx="372327" cy="372327"/>
          </a:xfrm>
          <a:prstGeom prst="rect">
            <a:avLst/>
          </a:prstGeom>
        </p:spPr>
      </p:pic>
      <p:sp>
        <p:nvSpPr>
          <p:cNvPr id="23" name="矢印: 右 22">
            <a:extLst>
              <a:ext uri="{FF2B5EF4-FFF2-40B4-BE49-F238E27FC236}">
                <a16:creationId xmlns:a16="http://schemas.microsoft.com/office/drawing/2014/main" id="{4279E066-3F68-85AA-A6F9-AEE6D4678EFF}"/>
              </a:ext>
            </a:extLst>
          </p:cNvPr>
          <p:cNvSpPr/>
          <p:nvPr/>
        </p:nvSpPr>
        <p:spPr>
          <a:xfrm>
            <a:off x="1993018" y="4908886"/>
            <a:ext cx="902902" cy="162644"/>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4" name="正方形/長方形 23">
            <a:extLst>
              <a:ext uri="{FF2B5EF4-FFF2-40B4-BE49-F238E27FC236}">
                <a16:creationId xmlns:a16="http://schemas.microsoft.com/office/drawing/2014/main" id="{C02FDB44-E51E-EE93-882B-5736263EDAD5}"/>
              </a:ext>
            </a:extLst>
          </p:cNvPr>
          <p:cNvSpPr/>
          <p:nvPr/>
        </p:nvSpPr>
        <p:spPr>
          <a:xfrm>
            <a:off x="4932040" y="4202364"/>
            <a:ext cx="3650379" cy="168877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6" name="図 25">
            <a:extLst>
              <a:ext uri="{FF2B5EF4-FFF2-40B4-BE49-F238E27FC236}">
                <a16:creationId xmlns:a16="http://schemas.microsoft.com/office/drawing/2014/main" id="{F20E9DF3-9494-6FD6-EF56-1005AD4182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1176" y="4856052"/>
            <a:ext cx="417472" cy="417472"/>
          </a:xfrm>
          <a:prstGeom prst="rect">
            <a:avLst/>
          </a:prstGeom>
        </p:spPr>
      </p:pic>
      <p:pic>
        <p:nvPicPr>
          <p:cNvPr id="27" name="図 26">
            <a:extLst>
              <a:ext uri="{FF2B5EF4-FFF2-40B4-BE49-F238E27FC236}">
                <a16:creationId xmlns:a16="http://schemas.microsoft.com/office/drawing/2014/main" id="{FF1E7CC2-5156-5894-1C7A-E8A512B56487}"/>
              </a:ext>
            </a:extLst>
          </p:cNvPr>
          <p:cNvPicPr>
            <a:picLocks noChangeAspect="1"/>
          </p:cNvPicPr>
          <p:nvPr/>
        </p:nvPicPr>
        <p:blipFill>
          <a:blip r:embed="rId6">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7412433" y="4599382"/>
            <a:ext cx="515334" cy="515334"/>
          </a:xfrm>
          <a:prstGeom prst="rect">
            <a:avLst/>
          </a:prstGeom>
        </p:spPr>
      </p:pic>
      <p:pic>
        <p:nvPicPr>
          <p:cNvPr id="28" name="図 27">
            <a:extLst>
              <a:ext uri="{FF2B5EF4-FFF2-40B4-BE49-F238E27FC236}">
                <a16:creationId xmlns:a16="http://schemas.microsoft.com/office/drawing/2014/main" id="{60514A9D-3A0B-A9D6-8955-B5D7DE5F19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6554" y="5214581"/>
            <a:ext cx="419276" cy="419276"/>
          </a:xfrm>
          <a:prstGeom prst="rect">
            <a:avLst/>
          </a:prstGeom>
        </p:spPr>
      </p:pic>
      <p:sp>
        <p:nvSpPr>
          <p:cNvPr id="29" name="제목 1">
            <a:extLst>
              <a:ext uri="{FF2B5EF4-FFF2-40B4-BE49-F238E27FC236}">
                <a16:creationId xmlns:a16="http://schemas.microsoft.com/office/drawing/2014/main" id="{954EF1EF-A350-B530-10D5-493F50006FC5}"/>
              </a:ext>
            </a:extLst>
          </p:cNvPr>
          <p:cNvSpPr txBox="1">
            <a:spLocks/>
          </p:cNvSpPr>
          <p:nvPr/>
        </p:nvSpPr>
        <p:spPr>
          <a:xfrm>
            <a:off x="7505069" y="4314504"/>
            <a:ext cx="76452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pic>
        <p:nvPicPr>
          <p:cNvPr id="30" name="図 29">
            <a:extLst>
              <a:ext uri="{FF2B5EF4-FFF2-40B4-BE49-F238E27FC236}">
                <a16:creationId xmlns:a16="http://schemas.microsoft.com/office/drawing/2014/main" id="{33C1102C-0ED3-E038-63E0-44F4540A7E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5774" y="4666069"/>
            <a:ext cx="417472" cy="417472"/>
          </a:xfrm>
          <a:prstGeom prst="rect">
            <a:avLst/>
          </a:prstGeom>
        </p:spPr>
      </p:pic>
      <p:pic>
        <p:nvPicPr>
          <p:cNvPr id="31" name="図 30">
            <a:extLst>
              <a:ext uri="{FF2B5EF4-FFF2-40B4-BE49-F238E27FC236}">
                <a16:creationId xmlns:a16="http://schemas.microsoft.com/office/drawing/2014/main" id="{8C5DDBE5-F687-E919-479E-B62C56268F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2968" y="5199052"/>
            <a:ext cx="417472" cy="417472"/>
          </a:xfrm>
          <a:prstGeom prst="rect">
            <a:avLst/>
          </a:prstGeom>
        </p:spPr>
      </p:pic>
      <p:pic>
        <p:nvPicPr>
          <p:cNvPr id="32" name="図 31">
            <a:extLst>
              <a:ext uri="{FF2B5EF4-FFF2-40B4-BE49-F238E27FC236}">
                <a16:creationId xmlns:a16="http://schemas.microsoft.com/office/drawing/2014/main" id="{B16871A3-43CA-BAAD-3FED-B5BF04FC77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2035" y="4873903"/>
            <a:ext cx="419276" cy="419276"/>
          </a:xfrm>
          <a:prstGeom prst="rect">
            <a:avLst/>
          </a:prstGeom>
        </p:spPr>
      </p:pic>
      <p:pic>
        <p:nvPicPr>
          <p:cNvPr id="33" name="図 32">
            <a:extLst>
              <a:ext uri="{FF2B5EF4-FFF2-40B4-BE49-F238E27FC236}">
                <a16:creationId xmlns:a16="http://schemas.microsoft.com/office/drawing/2014/main" id="{D6FCD645-7F80-55FA-7DED-991FDB30CC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4561" y="5354141"/>
            <a:ext cx="419276" cy="419276"/>
          </a:xfrm>
          <a:prstGeom prst="rect">
            <a:avLst/>
          </a:prstGeom>
        </p:spPr>
      </p:pic>
      <p:pic>
        <p:nvPicPr>
          <p:cNvPr id="34" name="図 33">
            <a:extLst>
              <a:ext uri="{FF2B5EF4-FFF2-40B4-BE49-F238E27FC236}">
                <a16:creationId xmlns:a16="http://schemas.microsoft.com/office/drawing/2014/main" id="{F48DAF65-BC48-FC33-E169-061DF9480A45}"/>
              </a:ext>
            </a:extLst>
          </p:cNvPr>
          <p:cNvPicPr>
            <a:picLocks noChangeAspect="1"/>
          </p:cNvPicPr>
          <p:nvPr/>
        </p:nvPicPr>
        <p:blipFill>
          <a:blip r:embed="rId6">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7857879" y="4908885"/>
            <a:ext cx="515334" cy="515334"/>
          </a:xfrm>
          <a:prstGeom prst="rect">
            <a:avLst/>
          </a:prstGeom>
        </p:spPr>
      </p:pic>
      <p:pic>
        <p:nvPicPr>
          <p:cNvPr id="35" name="図 34">
            <a:extLst>
              <a:ext uri="{FF2B5EF4-FFF2-40B4-BE49-F238E27FC236}">
                <a16:creationId xmlns:a16="http://schemas.microsoft.com/office/drawing/2014/main" id="{40AFCFEE-B7E1-A88E-E4EB-813730BA128D}"/>
              </a:ext>
            </a:extLst>
          </p:cNvPr>
          <p:cNvPicPr>
            <a:picLocks noChangeAspect="1"/>
          </p:cNvPicPr>
          <p:nvPr/>
        </p:nvPicPr>
        <p:blipFill>
          <a:blip r:embed="rId6">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7457941" y="5132365"/>
            <a:ext cx="515334" cy="515334"/>
          </a:xfrm>
          <a:prstGeom prst="rect">
            <a:avLst/>
          </a:prstGeom>
        </p:spPr>
      </p:pic>
      <p:sp>
        <p:nvSpPr>
          <p:cNvPr id="36" name="제목 1">
            <a:extLst>
              <a:ext uri="{FF2B5EF4-FFF2-40B4-BE49-F238E27FC236}">
                <a16:creationId xmlns:a16="http://schemas.microsoft.com/office/drawing/2014/main" id="{292394E9-D477-3FDD-A9B5-86DE0741F5FB}"/>
              </a:ext>
            </a:extLst>
          </p:cNvPr>
          <p:cNvSpPr txBox="1">
            <a:spLocks/>
          </p:cNvSpPr>
          <p:nvPr/>
        </p:nvSpPr>
        <p:spPr>
          <a:xfrm>
            <a:off x="6296554" y="4599382"/>
            <a:ext cx="117021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データベース</a:t>
            </a:r>
          </a:p>
        </p:txBody>
      </p:sp>
      <p:sp>
        <p:nvSpPr>
          <p:cNvPr id="37" name="제목 1">
            <a:extLst>
              <a:ext uri="{FF2B5EF4-FFF2-40B4-BE49-F238E27FC236}">
                <a16:creationId xmlns:a16="http://schemas.microsoft.com/office/drawing/2014/main" id="{5EF4253D-CE50-CDD5-9BD9-B5F6C20119DB}"/>
              </a:ext>
            </a:extLst>
          </p:cNvPr>
          <p:cNvSpPr txBox="1">
            <a:spLocks/>
          </p:cNvSpPr>
          <p:nvPr/>
        </p:nvSpPr>
        <p:spPr>
          <a:xfrm>
            <a:off x="5141140" y="4401461"/>
            <a:ext cx="868858"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43" name="図 42">
            <a:extLst>
              <a:ext uri="{FF2B5EF4-FFF2-40B4-BE49-F238E27FC236}">
                <a16:creationId xmlns:a16="http://schemas.microsoft.com/office/drawing/2014/main" id="{3DC8781D-ECBF-61F8-03F2-4AB062A716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087" y="3669381"/>
            <a:ext cx="1195492" cy="1195492"/>
          </a:xfrm>
          <a:prstGeom prst="rect">
            <a:avLst/>
          </a:prstGeom>
        </p:spPr>
      </p:pic>
      <p:sp>
        <p:nvSpPr>
          <p:cNvPr id="44" name="제목 1">
            <a:extLst>
              <a:ext uri="{FF2B5EF4-FFF2-40B4-BE49-F238E27FC236}">
                <a16:creationId xmlns:a16="http://schemas.microsoft.com/office/drawing/2014/main" id="{12AEC815-44C9-1F51-CEFA-98C50FE35C07}"/>
              </a:ext>
            </a:extLst>
          </p:cNvPr>
          <p:cNvSpPr txBox="1">
            <a:spLocks/>
          </p:cNvSpPr>
          <p:nvPr/>
        </p:nvSpPr>
        <p:spPr>
          <a:xfrm>
            <a:off x="6438650" y="3448473"/>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クラウド</a:t>
            </a:r>
          </a:p>
        </p:txBody>
      </p:sp>
      <p:pic>
        <p:nvPicPr>
          <p:cNvPr id="46" name="図 45">
            <a:extLst>
              <a:ext uri="{FF2B5EF4-FFF2-40B4-BE49-F238E27FC236}">
                <a16:creationId xmlns:a16="http://schemas.microsoft.com/office/drawing/2014/main" id="{8E8016B4-8E32-E0F9-237B-3438E64026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4592" y="4644279"/>
            <a:ext cx="715144" cy="715144"/>
          </a:xfrm>
          <a:prstGeom prst="rect">
            <a:avLst/>
          </a:prstGeom>
        </p:spPr>
      </p:pic>
      <p:sp>
        <p:nvSpPr>
          <p:cNvPr id="49" name="矢印: 右 48">
            <a:extLst>
              <a:ext uri="{FF2B5EF4-FFF2-40B4-BE49-F238E27FC236}">
                <a16:creationId xmlns:a16="http://schemas.microsoft.com/office/drawing/2014/main" id="{DC6C30F2-D294-6367-4D09-340795B9409B}"/>
              </a:ext>
            </a:extLst>
          </p:cNvPr>
          <p:cNvSpPr/>
          <p:nvPr/>
        </p:nvSpPr>
        <p:spPr>
          <a:xfrm>
            <a:off x="3945297" y="4900501"/>
            <a:ext cx="902902" cy="162644"/>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51" name="제목 1">
            <a:extLst>
              <a:ext uri="{FF2B5EF4-FFF2-40B4-BE49-F238E27FC236}">
                <a16:creationId xmlns:a16="http://schemas.microsoft.com/office/drawing/2014/main" id="{F70E38C6-208B-F011-AC77-435261D62D6C}"/>
              </a:ext>
            </a:extLst>
          </p:cNvPr>
          <p:cNvSpPr txBox="1">
            <a:spLocks/>
          </p:cNvSpPr>
          <p:nvPr/>
        </p:nvSpPr>
        <p:spPr>
          <a:xfrm>
            <a:off x="2955790" y="4270164"/>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インターネット</a:t>
            </a:r>
          </a:p>
        </p:txBody>
      </p:sp>
    </p:spTree>
    <p:extLst>
      <p:ext uri="{BB962C8B-B14F-4D97-AF65-F5344CB8AC3E}">
        <p14:creationId xmlns:p14="http://schemas.microsoft.com/office/powerpoint/2010/main" val="118586888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13112</TotalTime>
  <Words>2828</Words>
  <Application>Microsoft Office PowerPoint</Application>
  <PresentationFormat>画面に合わせる (4:3)</PresentationFormat>
  <Paragraphs>175</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Calibri</vt:lpstr>
      <vt:lpstr>맑은 고딕</vt:lpstr>
      <vt:lpstr>BIZ UDP明朝 Medium</vt:lpstr>
      <vt:lpstr>Arial</vt:lpstr>
      <vt:lpstr>굴림체</vt:lpstr>
      <vt:lpstr>Calibri Light</vt:lpstr>
      <vt:lpstr>Office 테마</vt:lpstr>
      <vt:lpstr>１章.インフラ基礎</vt:lpstr>
      <vt:lpstr>PowerPoint プレゼンテーション</vt:lpstr>
      <vt:lpstr>01 インフラエンジニア</vt:lpstr>
      <vt:lpstr>01 インフラエンジニア</vt:lpstr>
      <vt:lpstr>01 インフラエンジニア</vt:lpstr>
      <vt:lpstr>01 インフラエンジニア</vt:lpstr>
      <vt:lpstr>02 サーバー</vt:lpstr>
      <vt:lpstr>03 オンプレミスとクラウド</vt:lpstr>
      <vt:lpstr>03 オンプレミスとクラウド</vt:lpstr>
      <vt:lpstr>03 オンプレミスとクラウド</vt:lpstr>
      <vt:lpstr>03 オンプレミスとクラウド</vt:lpstr>
      <vt:lpstr>03 オンプレミスとクラウド</vt:lpstr>
      <vt:lpstr>03 オンプレミスとクラウド</vt:lpstr>
      <vt:lpstr>03 オンプレミスとクラウド</vt:lpstr>
      <vt:lpstr>03 オンプレミスとクラウド</vt:lpstr>
      <vt:lpstr>04 AWS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5</cp:revision>
  <dcterms:created xsi:type="dcterms:W3CDTF">2010-02-01T08:03:16Z</dcterms:created>
  <dcterms:modified xsi:type="dcterms:W3CDTF">2023-02-05T11:38:49Z</dcterms:modified>
  <cp:category>www.slidemembers.com</cp:category>
</cp:coreProperties>
</file>